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
  </p:notesMasterIdLst>
  <p:sldIdLst>
    <p:sldId id="256" r:id="rId2"/>
    <p:sldId id="257" r:id="rId3"/>
    <p:sldId id="258" r:id="rId4"/>
    <p:sldId id="270" r:id="rId5"/>
    <p:sldId id="271" r:id="rId6"/>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75" d="100"/>
          <a:sy n="75" d="100"/>
        </p:scale>
        <p:origin x="396" y="16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ENG\Downloads\CapstoneExcel%20(1).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RowanGo App Effect on Sales</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15291447944007"/>
          <c:y val="0.18965332458442694"/>
          <c:w val="0.82764107611548554"/>
          <c:h val="0.61498432487605714"/>
        </c:manualLayout>
      </c:layout>
      <c:barChart>
        <c:barDir val="col"/>
        <c:grouping val="clustered"/>
        <c:varyColors val="0"/>
        <c:ser>
          <c:idx val="0"/>
          <c:order val="0"/>
          <c:tx>
            <c:strRef>
              <c:f>Sheet1!$B$1</c:f>
              <c:strCache>
                <c:ptCount val="1"/>
                <c:pt idx="0">
                  <c:v>Q2 Sales</c:v>
                </c:pt>
              </c:strCache>
            </c:strRef>
          </c:tx>
          <c:spPr>
            <a:gradFill rotWithShape="1">
              <a:gsLst>
                <a:gs pos="0">
                  <a:schemeClr val="accent6">
                    <a:tint val="77000"/>
                    <a:tint val="100000"/>
                    <a:shade val="100000"/>
                    <a:satMod val="130000"/>
                  </a:schemeClr>
                </a:gs>
                <a:gs pos="100000">
                  <a:schemeClr val="accent6">
                    <a:tint val="77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Sheet1!$A$2:$A$5</c:f>
              <c:strCache>
                <c:ptCount val="4"/>
                <c:pt idx="0">
                  <c:v>Store 1</c:v>
                </c:pt>
                <c:pt idx="1">
                  <c:v>Store 2</c:v>
                </c:pt>
                <c:pt idx="2">
                  <c:v>Store 3</c:v>
                </c:pt>
                <c:pt idx="3">
                  <c:v>Total</c:v>
                </c:pt>
              </c:strCache>
            </c:strRef>
          </c:cat>
          <c:val>
            <c:numRef>
              <c:f>Sheet1!$B$2:$B$5</c:f>
              <c:numCache>
                <c:formatCode>"$"#,##0_);[Red]\("$"#,##0\)</c:formatCode>
                <c:ptCount val="4"/>
                <c:pt idx="0">
                  <c:v>45589</c:v>
                </c:pt>
                <c:pt idx="1">
                  <c:v>48293</c:v>
                </c:pt>
                <c:pt idx="2">
                  <c:v>53948</c:v>
                </c:pt>
                <c:pt idx="3">
                  <c:v>147830</c:v>
                </c:pt>
              </c:numCache>
            </c:numRef>
          </c:val>
          <c:extLst>
            <c:ext xmlns:c16="http://schemas.microsoft.com/office/drawing/2014/chart" uri="{C3380CC4-5D6E-409C-BE32-E72D297353CC}">
              <c16:uniqueId val="{00000000-2B6C-4223-A8FA-0A3ABD3FBAD6}"/>
            </c:ext>
          </c:extLst>
        </c:ser>
        <c:ser>
          <c:idx val="1"/>
          <c:order val="1"/>
          <c:tx>
            <c:strRef>
              <c:f>Sheet1!$C$1</c:f>
              <c:strCache>
                <c:ptCount val="1"/>
                <c:pt idx="0">
                  <c:v>Predicted Q3 Post-Release Sales</c:v>
                </c:pt>
              </c:strCache>
            </c:strRef>
          </c:tx>
          <c:spPr>
            <a:gradFill rotWithShape="1">
              <a:gsLst>
                <a:gs pos="0">
                  <a:schemeClr val="accent6">
                    <a:shade val="76000"/>
                    <a:tint val="100000"/>
                    <a:shade val="100000"/>
                    <a:satMod val="130000"/>
                  </a:schemeClr>
                </a:gs>
                <a:gs pos="100000">
                  <a:schemeClr val="accent6">
                    <a:shade val="76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Sheet1!$A$2:$A$5</c:f>
              <c:strCache>
                <c:ptCount val="4"/>
                <c:pt idx="0">
                  <c:v>Store 1</c:v>
                </c:pt>
                <c:pt idx="1">
                  <c:v>Store 2</c:v>
                </c:pt>
                <c:pt idx="2">
                  <c:v>Store 3</c:v>
                </c:pt>
                <c:pt idx="3">
                  <c:v>Total</c:v>
                </c:pt>
              </c:strCache>
            </c:strRef>
          </c:cat>
          <c:val>
            <c:numRef>
              <c:f>Sheet1!$C$2:$C$5</c:f>
              <c:numCache>
                <c:formatCode>"$"#,##0_);[Red]\("$"#,##0\)</c:formatCode>
                <c:ptCount val="4"/>
                <c:pt idx="0">
                  <c:v>60300</c:v>
                </c:pt>
                <c:pt idx="1">
                  <c:v>68700</c:v>
                </c:pt>
                <c:pt idx="2">
                  <c:v>75000</c:v>
                </c:pt>
                <c:pt idx="3" formatCode="#,##0">
                  <c:v>204000</c:v>
                </c:pt>
              </c:numCache>
            </c:numRef>
          </c:val>
          <c:extLst>
            <c:ext xmlns:c16="http://schemas.microsoft.com/office/drawing/2014/chart" uri="{C3380CC4-5D6E-409C-BE32-E72D297353CC}">
              <c16:uniqueId val="{00000001-2B6C-4223-A8FA-0A3ABD3FBAD6}"/>
            </c:ext>
          </c:extLst>
        </c:ser>
        <c:dLbls>
          <c:showLegendKey val="0"/>
          <c:showVal val="0"/>
          <c:showCatName val="0"/>
          <c:showSerName val="0"/>
          <c:showPercent val="0"/>
          <c:showBubbleSize val="0"/>
        </c:dLbls>
        <c:gapWidth val="100"/>
        <c:overlap val="-24"/>
        <c:axId val="358651552"/>
        <c:axId val="358657784"/>
      </c:barChart>
      <c:catAx>
        <c:axId val="35865155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358657784"/>
        <c:crosses val="autoZero"/>
        <c:auto val="1"/>
        <c:lblAlgn val="ctr"/>
        <c:lblOffset val="100"/>
        <c:noMultiLvlLbl val="0"/>
      </c:catAx>
      <c:valAx>
        <c:axId val="358657784"/>
        <c:scaling>
          <c:orientation val="minMax"/>
        </c:scaling>
        <c:delete val="0"/>
        <c:axPos val="l"/>
        <c:majorGridlines>
          <c:spPr>
            <a:ln w="9525" cap="flat" cmpd="sng" algn="ctr">
              <a:solidFill>
                <a:schemeClr val="lt1">
                  <a:lumMod val="95000"/>
                  <a:alpha val="10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3586515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3" name="Google Shape;22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3" name="Google Shape;24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9" name="Google Shape;569;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3" name="Google Shape;58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9.png"/><Relationship Id="rId4"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9.png"/><Relationship Id="rId4"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2.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10.png"/><Relationship Id="rId4" Type="http://schemas.openxmlformats.org/officeDocument/2006/relationships/image" Target="../media/image13.pn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2.png"/><Relationship Id="rId4"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1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
        <p:cNvGrpSpPr/>
        <p:nvPr/>
      </p:nvGrpSpPr>
      <p:grpSpPr>
        <a:xfrm>
          <a:off x="0" y="0"/>
          <a:ext cx="0" cy="0"/>
          <a:chOff x="0" y="0"/>
          <a:chExt cx="0" cy="0"/>
        </a:xfrm>
      </p:grpSpPr>
      <p:sp>
        <p:nvSpPr>
          <p:cNvPr id="14" name="Google Shape;14;p2"/>
          <p:cNvSpPr txBox="1">
            <a:spLocks noGrp="1"/>
          </p:cNvSpPr>
          <p:nvPr>
            <p:ph type="dt" idx="10"/>
          </p:nvPr>
        </p:nvSpPr>
        <p:spPr>
          <a:xfrm>
            <a:off x="539675" y="9180650"/>
            <a:ext cx="2133600" cy="3651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206675" y="9180650"/>
            <a:ext cx="2895600" cy="3651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635675" y="9180650"/>
            <a:ext cx="2133600" cy="3651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ustom Layout 2">
  <p:cSld name="CUSTOM_8">
    <p:spTree>
      <p:nvGrpSpPr>
        <p:cNvPr id="1" name="Shape 92"/>
        <p:cNvGrpSpPr/>
        <p:nvPr/>
      </p:nvGrpSpPr>
      <p:grpSpPr>
        <a:xfrm>
          <a:off x="0" y="0"/>
          <a:ext cx="0" cy="0"/>
          <a:chOff x="0" y="0"/>
          <a:chExt cx="0" cy="0"/>
        </a:xfrm>
      </p:grpSpPr>
      <p:sp>
        <p:nvSpPr>
          <p:cNvPr id="93" name="Google Shape;93;p11"/>
          <p:cNvSpPr/>
          <p:nvPr/>
        </p:nvSpPr>
        <p:spPr>
          <a:xfrm>
            <a:off x="11178467" y="5065661"/>
            <a:ext cx="6501007" cy="5989053"/>
          </a:xfrm>
          <a:custGeom>
            <a:avLst/>
            <a:gdLst/>
            <a:ahLst/>
            <a:cxnLst/>
            <a:rect l="l" t="t" r="r" b="b"/>
            <a:pathLst>
              <a:path w="6501007" h="5989053" extrusionOk="0">
                <a:moveTo>
                  <a:pt x="0" y="0"/>
                </a:moveTo>
                <a:lnTo>
                  <a:pt x="6501007" y="0"/>
                </a:lnTo>
                <a:lnTo>
                  <a:pt x="6501007" y="5989052"/>
                </a:lnTo>
                <a:lnTo>
                  <a:pt x="0" y="5989052"/>
                </a:lnTo>
                <a:lnTo>
                  <a:pt x="0" y="0"/>
                </a:lnTo>
                <a:close/>
              </a:path>
            </a:pathLst>
          </a:custGeom>
          <a:blipFill rotWithShape="1">
            <a:blip r:embed="rId2">
              <a:alphaModFix/>
            </a:blip>
            <a:stretch>
              <a:fillRect/>
            </a:stretch>
          </a:blipFill>
          <a:ln>
            <a:noFill/>
          </a:ln>
        </p:spPr>
      </p:sp>
      <p:sp>
        <p:nvSpPr>
          <p:cNvPr id="94" name="Google Shape;94;p11"/>
          <p:cNvSpPr/>
          <p:nvPr/>
        </p:nvSpPr>
        <p:spPr>
          <a:xfrm rot="-301539">
            <a:off x="948132" y="8131278"/>
            <a:ext cx="1664113" cy="1664113"/>
          </a:xfrm>
          <a:custGeom>
            <a:avLst/>
            <a:gdLst/>
            <a:ahLst/>
            <a:cxnLst/>
            <a:rect l="l" t="t" r="r" b="b"/>
            <a:pathLst>
              <a:path w="1666046" h="1666046" extrusionOk="0">
                <a:moveTo>
                  <a:pt x="0" y="0"/>
                </a:moveTo>
                <a:lnTo>
                  <a:pt x="1666046" y="0"/>
                </a:lnTo>
                <a:lnTo>
                  <a:pt x="1666046" y="1666045"/>
                </a:lnTo>
                <a:lnTo>
                  <a:pt x="0" y="1666045"/>
                </a:lnTo>
                <a:lnTo>
                  <a:pt x="0" y="0"/>
                </a:lnTo>
                <a:close/>
              </a:path>
            </a:pathLst>
          </a:custGeom>
          <a:blipFill rotWithShape="1">
            <a:blip r:embed="rId3">
              <a:alphaModFix/>
            </a:blip>
            <a:stretch>
              <a:fillRect/>
            </a:stretch>
          </a:blipFill>
          <a:ln>
            <a:noFill/>
          </a:ln>
        </p:spPr>
      </p:sp>
      <p:sp>
        <p:nvSpPr>
          <p:cNvPr id="95" name="Google Shape;95;p11"/>
          <p:cNvSpPr/>
          <p:nvPr/>
        </p:nvSpPr>
        <p:spPr>
          <a:xfrm rot="5305486">
            <a:off x="655885" y="5382988"/>
            <a:ext cx="5328192" cy="5863210"/>
          </a:xfrm>
          <a:custGeom>
            <a:avLst/>
            <a:gdLst/>
            <a:ahLst/>
            <a:cxnLst/>
            <a:rect l="l" t="t" r="r" b="b"/>
            <a:pathLst>
              <a:path w="5326178" h="5860994" extrusionOk="0">
                <a:moveTo>
                  <a:pt x="5326179" y="5860994"/>
                </a:moveTo>
                <a:lnTo>
                  <a:pt x="0" y="5860994"/>
                </a:lnTo>
                <a:lnTo>
                  <a:pt x="0" y="0"/>
                </a:lnTo>
                <a:lnTo>
                  <a:pt x="5326179" y="0"/>
                </a:lnTo>
                <a:lnTo>
                  <a:pt x="5326179" y="5860994"/>
                </a:lnTo>
                <a:close/>
              </a:path>
            </a:pathLst>
          </a:custGeom>
          <a:blipFill rotWithShape="1">
            <a:blip r:embed="rId4">
              <a:alphaModFix/>
            </a:blip>
            <a:stretch>
              <a:fillRect/>
            </a:stretch>
          </a:blipFill>
          <a:ln>
            <a:noFill/>
          </a:ln>
        </p:spPr>
      </p:sp>
      <p:grpSp>
        <p:nvGrpSpPr>
          <p:cNvPr id="96" name="Google Shape;96;p11"/>
          <p:cNvGrpSpPr/>
          <p:nvPr/>
        </p:nvGrpSpPr>
        <p:grpSpPr>
          <a:xfrm rot="-341996">
            <a:off x="1090232" y="3907135"/>
            <a:ext cx="3086098" cy="4418508"/>
            <a:chOff x="0" y="0"/>
            <a:chExt cx="812800" cy="1163723"/>
          </a:xfrm>
        </p:grpSpPr>
        <p:sp>
          <p:nvSpPr>
            <p:cNvPr id="97" name="Google Shape;97;p11"/>
            <p:cNvSpPr/>
            <p:nvPr/>
          </p:nvSpPr>
          <p:spPr>
            <a:xfrm>
              <a:off x="0" y="0"/>
              <a:ext cx="812800" cy="1163723"/>
            </a:xfrm>
            <a:custGeom>
              <a:avLst/>
              <a:gdLst/>
              <a:ahLst/>
              <a:cxnLst/>
              <a:rect l="l" t="t" r="r" b="b"/>
              <a:pathLst>
                <a:path w="812800" h="1163723" extrusionOk="0">
                  <a:moveTo>
                    <a:pt x="127941" y="0"/>
                  </a:moveTo>
                  <a:lnTo>
                    <a:pt x="684859" y="0"/>
                  </a:lnTo>
                  <a:cubicBezTo>
                    <a:pt x="718791" y="0"/>
                    <a:pt x="751333" y="13479"/>
                    <a:pt x="775327" y="37473"/>
                  </a:cubicBezTo>
                  <a:cubicBezTo>
                    <a:pt x="799321" y="61467"/>
                    <a:pt x="812800" y="94009"/>
                    <a:pt x="812800" y="127941"/>
                  </a:cubicBezTo>
                  <a:lnTo>
                    <a:pt x="812800" y="1035782"/>
                  </a:lnTo>
                  <a:cubicBezTo>
                    <a:pt x="812800" y="1106442"/>
                    <a:pt x="755519" y="1163723"/>
                    <a:pt x="684859" y="1163723"/>
                  </a:cubicBezTo>
                  <a:lnTo>
                    <a:pt x="127941" y="1163723"/>
                  </a:lnTo>
                  <a:cubicBezTo>
                    <a:pt x="94009" y="1163723"/>
                    <a:pt x="61467" y="1150244"/>
                    <a:pt x="37473" y="1126250"/>
                  </a:cubicBezTo>
                  <a:cubicBezTo>
                    <a:pt x="13479" y="1102257"/>
                    <a:pt x="0" y="1069714"/>
                    <a:pt x="0" y="1035782"/>
                  </a:cubicBezTo>
                  <a:lnTo>
                    <a:pt x="0" y="127941"/>
                  </a:lnTo>
                  <a:cubicBezTo>
                    <a:pt x="0" y="94009"/>
                    <a:pt x="13479" y="61467"/>
                    <a:pt x="37473" y="37473"/>
                  </a:cubicBezTo>
                  <a:cubicBezTo>
                    <a:pt x="61467" y="13479"/>
                    <a:pt x="94009" y="0"/>
                    <a:pt x="127941"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txBox="1"/>
            <p:nvPr/>
          </p:nvSpPr>
          <p:spPr>
            <a:xfrm>
              <a:off x="0" y="0"/>
              <a:ext cx="812700" cy="11637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9" name="Google Shape;99;p11"/>
          <p:cNvGrpSpPr/>
          <p:nvPr/>
        </p:nvGrpSpPr>
        <p:grpSpPr>
          <a:xfrm rot="613229">
            <a:off x="5063602" y="3786964"/>
            <a:ext cx="3765341" cy="4538619"/>
            <a:chOff x="0" y="0"/>
            <a:chExt cx="991702" cy="1195365"/>
          </a:xfrm>
        </p:grpSpPr>
        <p:sp>
          <p:nvSpPr>
            <p:cNvPr id="100" name="Google Shape;100;p11"/>
            <p:cNvSpPr/>
            <p:nvPr/>
          </p:nvSpPr>
          <p:spPr>
            <a:xfrm>
              <a:off x="0" y="0"/>
              <a:ext cx="991702" cy="1195365"/>
            </a:xfrm>
            <a:custGeom>
              <a:avLst/>
              <a:gdLst/>
              <a:ahLst/>
              <a:cxnLst/>
              <a:rect l="l" t="t" r="r" b="b"/>
              <a:pathLst>
                <a:path w="991702" h="1195365" extrusionOk="0">
                  <a:moveTo>
                    <a:pt x="495851" y="0"/>
                  </a:moveTo>
                  <a:cubicBezTo>
                    <a:pt x="222000" y="0"/>
                    <a:pt x="0" y="267592"/>
                    <a:pt x="0" y="597682"/>
                  </a:cubicBezTo>
                  <a:cubicBezTo>
                    <a:pt x="0" y="927773"/>
                    <a:pt x="222000" y="1195365"/>
                    <a:pt x="495851" y="1195365"/>
                  </a:cubicBezTo>
                  <a:cubicBezTo>
                    <a:pt x="769702" y="1195365"/>
                    <a:pt x="991702" y="927773"/>
                    <a:pt x="991702" y="597682"/>
                  </a:cubicBezTo>
                  <a:cubicBezTo>
                    <a:pt x="991702" y="267592"/>
                    <a:pt x="769702" y="0"/>
                    <a:pt x="495851" y="0"/>
                  </a:cubicBezTo>
                  <a:close/>
                </a:path>
              </a:pathLst>
            </a:custGeom>
            <a:solidFill>
              <a:srgbClr val="FFD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1"/>
            <p:cNvSpPr txBox="1"/>
            <p:nvPr/>
          </p:nvSpPr>
          <p:spPr>
            <a:xfrm>
              <a:off x="92972" y="112065"/>
              <a:ext cx="805800" cy="9711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2" name="Google Shape;102;p11"/>
          <p:cNvGrpSpPr/>
          <p:nvPr/>
        </p:nvGrpSpPr>
        <p:grpSpPr>
          <a:xfrm rot="-715353">
            <a:off x="9557724" y="3907120"/>
            <a:ext cx="3086127" cy="4418549"/>
            <a:chOff x="0" y="0"/>
            <a:chExt cx="812800" cy="1163723"/>
          </a:xfrm>
        </p:grpSpPr>
        <p:sp>
          <p:nvSpPr>
            <p:cNvPr id="103" name="Google Shape;103;p11"/>
            <p:cNvSpPr/>
            <p:nvPr/>
          </p:nvSpPr>
          <p:spPr>
            <a:xfrm>
              <a:off x="0" y="0"/>
              <a:ext cx="812800" cy="1163723"/>
            </a:xfrm>
            <a:custGeom>
              <a:avLst/>
              <a:gdLst/>
              <a:ahLst/>
              <a:cxnLst/>
              <a:rect l="l" t="t" r="r" b="b"/>
              <a:pathLst>
                <a:path w="812800" h="1163723" extrusionOk="0">
                  <a:moveTo>
                    <a:pt x="127941" y="0"/>
                  </a:moveTo>
                  <a:lnTo>
                    <a:pt x="684859" y="0"/>
                  </a:lnTo>
                  <a:cubicBezTo>
                    <a:pt x="718791" y="0"/>
                    <a:pt x="751333" y="13479"/>
                    <a:pt x="775327" y="37473"/>
                  </a:cubicBezTo>
                  <a:cubicBezTo>
                    <a:pt x="799321" y="61467"/>
                    <a:pt x="812800" y="94009"/>
                    <a:pt x="812800" y="127941"/>
                  </a:cubicBezTo>
                  <a:lnTo>
                    <a:pt x="812800" y="1035782"/>
                  </a:lnTo>
                  <a:cubicBezTo>
                    <a:pt x="812800" y="1106442"/>
                    <a:pt x="755519" y="1163723"/>
                    <a:pt x="684859" y="1163723"/>
                  </a:cubicBezTo>
                  <a:lnTo>
                    <a:pt x="127941" y="1163723"/>
                  </a:lnTo>
                  <a:cubicBezTo>
                    <a:pt x="94009" y="1163723"/>
                    <a:pt x="61467" y="1150244"/>
                    <a:pt x="37473" y="1126250"/>
                  </a:cubicBezTo>
                  <a:cubicBezTo>
                    <a:pt x="13479" y="1102257"/>
                    <a:pt x="0" y="1069714"/>
                    <a:pt x="0" y="1035782"/>
                  </a:cubicBezTo>
                  <a:lnTo>
                    <a:pt x="0" y="127941"/>
                  </a:lnTo>
                  <a:cubicBezTo>
                    <a:pt x="0" y="94009"/>
                    <a:pt x="13479" y="61467"/>
                    <a:pt x="37473" y="37473"/>
                  </a:cubicBezTo>
                  <a:cubicBezTo>
                    <a:pt x="61467" y="13479"/>
                    <a:pt x="94009" y="0"/>
                    <a:pt x="127941"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txBox="1"/>
            <p:nvPr/>
          </p:nvSpPr>
          <p:spPr>
            <a:xfrm>
              <a:off x="0" y="0"/>
              <a:ext cx="812700" cy="11637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5" name="Google Shape;105;p11"/>
          <p:cNvGrpSpPr/>
          <p:nvPr/>
        </p:nvGrpSpPr>
        <p:grpSpPr>
          <a:xfrm rot="427456">
            <a:off x="13377282" y="3786957"/>
            <a:ext cx="3765407" cy="4538698"/>
            <a:chOff x="0" y="0"/>
            <a:chExt cx="991702" cy="1195365"/>
          </a:xfrm>
        </p:grpSpPr>
        <p:sp>
          <p:nvSpPr>
            <p:cNvPr id="106" name="Google Shape;106;p11"/>
            <p:cNvSpPr/>
            <p:nvPr/>
          </p:nvSpPr>
          <p:spPr>
            <a:xfrm>
              <a:off x="0" y="0"/>
              <a:ext cx="991702" cy="1195365"/>
            </a:xfrm>
            <a:custGeom>
              <a:avLst/>
              <a:gdLst/>
              <a:ahLst/>
              <a:cxnLst/>
              <a:rect l="l" t="t" r="r" b="b"/>
              <a:pathLst>
                <a:path w="991702" h="1195365" extrusionOk="0">
                  <a:moveTo>
                    <a:pt x="495851" y="0"/>
                  </a:moveTo>
                  <a:cubicBezTo>
                    <a:pt x="222000" y="0"/>
                    <a:pt x="0" y="267592"/>
                    <a:pt x="0" y="597682"/>
                  </a:cubicBezTo>
                  <a:cubicBezTo>
                    <a:pt x="0" y="927773"/>
                    <a:pt x="222000" y="1195365"/>
                    <a:pt x="495851" y="1195365"/>
                  </a:cubicBezTo>
                  <a:cubicBezTo>
                    <a:pt x="769702" y="1195365"/>
                    <a:pt x="991702" y="927773"/>
                    <a:pt x="991702" y="597682"/>
                  </a:cubicBezTo>
                  <a:cubicBezTo>
                    <a:pt x="991702" y="267592"/>
                    <a:pt x="769702" y="0"/>
                    <a:pt x="495851" y="0"/>
                  </a:cubicBezTo>
                  <a:close/>
                </a:path>
              </a:pathLst>
            </a:custGeom>
            <a:solidFill>
              <a:srgbClr val="FFD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txBox="1"/>
            <p:nvPr/>
          </p:nvSpPr>
          <p:spPr>
            <a:xfrm>
              <a:off x="92972" y="112065"/>
              <a:ext cx="805800" cy="9711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8" name="Google Shape;108;p11"/>
          <p:cNvSpPr/>
          <p:nvPr/>
        </p:nvSpPr>
        <p:spPr>
          <a:xfrm>
            <a:off x="7697273" y="7859154"/>
            <a:ext cx="2104362" cy="2208777"/>
          </a:xfrm>
          <a:custGeom>
            <a:avLst/>
            <a:gdLst/>
            <a:ahLst/>
            <a:cxnLst/>
            <a:rect l="l" t="t" r="r" b="b"/>
            <a:pathLst>
              <a:path w="2104362" h="2208777" extrusionOk="0">
                <a:moveTo>
                  <a:pt x="0" y="0"/>
                </a:moveTo>
                <a:lnTo>
                  <a:pt x="2104362" y="0"/>
                </a:lnTo>
                <a:lnTo>
                  <a:pt x="2104362" y="2208777"/>
                </a:lnTo>
                <a:lnTo>
                  <a:pt x="0" y="2208777"/>
                </a:lnTo>
                <a:lnTo>
                  <a:pt x="0" y="0"/>
                </a:lnTo>
                <a:close/>
              </a:path>
            </a:pathLst>
          </a:custGeom>
          <a:blipFill rotWithShape="1">
            <a:blip r:embed="rId5">
              <a:alphaModFix/>
            </a:blip>
            <a:stretch>
              <a:fillRect/>
            </a:stretch>
          </a:blipFill>
          <a:ln>
            <a:noFill/>
          </a:ln>
        </p:spPr>
      </p:sp>
      <p:sp>
        <p:nvSpPr>
          <p:cNvPr id="109" name="Google Shape;109;p11"/>
          <p:cNvSpPr/>
          <p:nvPr/>
        </p:nvSpPr>
        <p:spPr>
          <a:xfrm>
            <a:off x="15665469" y="8623684"/>
            <a:ext cx="931949" cy="928560"/>
          </a:xfrm>
          <a:custGeom>
            <a:avLst/>
            <a:gdLst/>
            <a:ahLst/>
            <a:cxnLst/>
            <a:rect l="l" t="t" r="r" b="b"/>
            <a:pathLst>
              <a:path w="931949" h="928560" extrusionOk="0">
                <a:moveTo>
                  <a:pt x="0" y="0"/>
                </a:moveTo>
                <a:lnTo>
                  <a:pt x="931949" y="0"/>
                </a:lnTo>
                <a:lnTo>
                  <a:pt x="931949" y="928560"/>
                </a:lnTo>
                <a:lnTo>
                  <a:pt x="0" y="928560"/>
                </a:lnTo>
                <a:lnTo>
                  <a:pt x="0" y="0"/>
                </a:lnTo>
                <a:close/>
              </a:path>
            </a:pathLst>
          </a:custGeom>
          <a:blipFill rotWithShape="1">
            <a:blip r:embed="rId6">
              <a:alphaModFix/>
            </a:blip>
            <a:stretch>
              <a:fillRect/>
            </a:stretch>
          </a:blip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ustom Layout 5">
  <p:cSld name="CUSTOM_9">
    <p:spTree>
      <p:nvGrpSpPr>
        <p:cNvPr id="1" name="Shape 110"/>
        <p:cNvGrpSpPr/>
        <p:nvPr/>
      </p:nvGrpSpPr>
      <p:grpSpPr>
        <a:xfrm>
          <a:off x="0" y="0"/>
          <a:ext cx="0" cy="0"/>
          <a:chOff x="0" y="0"/>
          <a:chExt cx="0" cy="0"/>
        </a:xfrm>
      </p:grpSpPr>
      <p:sp>
        <p:nvSpPr>
          <p:cNvPr id="111" name="Google Shape;111;p12"/>
          <p:cNvSpPr/>
          <p:nvPr/>
        </p:nvSpPr>
        <p:spPr>
          <a:xfrm rot="7139939">
            <a:off x="-1377606" y="6316147"/>
            <a:ext cx="3839347" cy="4224866"/>
          </a:xfrm>
          <a:custGeom>
            <a:avLst/>
            <a:gdLst/>
            <a:ahLst/>
            <a:cxnLst/>
            <a:rect l="l" t="t" r="r" b="b"/>
            <a:pathLst>
              <a:path w="3837716" h="4223072" extrusionOk="0">
                <a:moveTo>
                  <a:pt x="3837716" y="4223072"/>
                </a:moveTo>
                <a:lnTo>
                  <a:pt x="0" y="4223072"/>
                </a:lnTo>
                <a:lnTo>
                  <a:pt x="0" y="0"/>
                </a:lnTo>
                <a:lnTo>
                  <a:pt x="3837716" y="0"/>
                </a:lnTo>
                <a:lnTo>
                  <a:pt x="3837716" y="4223072"/>
                </a:lnTo>
                <a:close/>
              </a:path>
            </a:pathLst>
          </a:custGeom>
          <a:blipFill rotWithShape="1">
            <a:blip r:embed="rId2">
              <a:alphaModFix/>
            </a:blip>
            <a:stretch>
              <a:fillRect/>
            </a:stretch>
          </a:blipFill>
          <a:ln>
            <a:noFill/>
          </a:ln>
        </p:spPr>
      </p:sp>
      <p:sp>
        <p:nvSpPr>
          <p:cNvPr id="112" name="Google Shape;112;p12"/>
          <p:cNvSpPr/>
          <p:nvPr/>
        </p:nvSpPr>
        <p:spPr>
          <a:xfrm>
            <a:off x="10154390" y="-1728648"/>
            <a:ext cx="3936499" cy="3936499"/>
          </a:xfrm>
          <a:custGeom>
            <a:avLst/>
            <a:gdLst/>
            <a:ahLst/>
            <a:cxnLst/>
            <a:rect l="l" t="t" r="r" b="b"/>
            <a:pathLst>
              <a:path w="3936499" h="3936499" extrusionOk="0">
                <a:moveTo>
                  <a:pt x="0" y="0"/>
                </a:moveTo>
                <a:lnTo>
                  <a:pt x="3936499" y="0"/>
                </a:lnTo>
                <a:lnTo>
                  <a:pt x="3936499" y="3936499"/>
                </a:lnTo>
                <a:lnTo>
                  <a:pt x="0" y="3936499"/>
                </a:lnTo>
                <a:lnTo>
                  <a:pt x="0" y="0"/>
                </a:lnTo>
                <a:close/>
              </a:path>
            </a:pathLst>
          </a:custGeom>
          <a:blipFill rotWithShape="1">
            <a:blip r:embed="rId3">
              <a:alphaModFix/>
            </a:blip>
            <a:stretch>
              <a:fillRect/>
            </a:stretch>
          </a:blipFill>
          <a:ln>
            <a:noFill/>
          </a:ln>
        </p:spPr>
      </p:sp>
      <p:sp>
        <p:nvSpPr>
          <p:cNvPr id="113" name="Google Shape;113;p12"/>
          <p:cNvSpPr/>
          <p:nvPr/>
        </p:nvSpPr>
        <p:spPr>
          <a:xfrm flipH="1">
            <a:off x="15935849" y="6275875"/>
            <a:ext cx="2646902" cy="2982425"/>
          </a:xfrm>
          <a:custGeom>
            <a:avLst/>
            <a:gdLst/>
            <a:ahLst/>
            <a:cxnLst/>
            <a:rect l="l" t="t" r="r" b="b"/>
            <a:pathLst>
              <a:path w="2646902" h="2982425" extrusionOk="0">
                <a:moveTo>
                  <a:pt x="2646902" y="0"/>
                </a:moveTo>
                <a:lnTo>
                  <a:pt x="0" y="0"/>
                </a:lnTo>
                <a:lnTo>
                  <a:pt x="0" y="2982425"/>
                </a:lnTo>
                <a:lnTo>
                  <a:pt x="2646902" y="2982425"/>
                </a:lnTo>
                <a:lnTo>
                  <a:pt x="2646902" y="0"/>
                </a:lnTo>
                <a:close/>
              </a:path>
            </a:pathLst>
          </a:custGeom>
          <a:blipFill rotWithShape="1">
            <a:blip r:embed="rId4">
              <a:alphaModFix/>
            </a:blip>
            <a:stretch>
              <a:fillRect/>
            </a:stretch>
          </a:blipFill>
          <a:ln>
            <a:noFill/>
          </a:ln>
        </p:spPr>
      </p:sp>
      <p:sp>
        <p:nvSpPr>
          <p:cNvPr id="114" name="Google Shape;114;p12"/>
          <p:cNvSpPr/>
          <p:nvPr/>
        </p:nvSpPr>
        <p:spPr>
          <a:xfrm>
            <a:off x="542414" y="2207851"/>
            <a:ext cx="1629486" cy="1710339"/>
          </a:xfrm>
          <a:custGeom>
            <a:avLst/>
            <a:gdLst/>
            <a:ahLst/>
            <a:cxnLst/>
            <a:rect l="l" t="t" r="r" b="b"/>
            <a:pathLst>
              <a:path w="1629486" h="1710339" extrusionOk="0">
                <a:moveTo>
                  <a:pt x="0" y="0"/>
                </a:moveTo>
                <a:lnTo>
                  <a:pt x="1629486" y="0"/>
                </a:lnTo>
                <a:lnTo>
                  <a:pt x="1629486" y="1710339"/>
                </a:lnTo>
                <a:lnTo>
                  <a:pt x="0" y="1710339"/>
                </a:lnTo>
                <a:lnTo>
                  <a:pt x="0" y="0"/>
                </a:lnTo>
                <a:close/>
              </a:path>
            </a:pathLst>
          </a:custGeom>
          <a:blipFill rotWithShape="1">
            <a:blip r:embed="rId5">
              <a:alphaModFix/>
            </a:blip>
            <a:stretch>
              <a:fillRect/>
            </a:stretch>
          </a:blipFill>
          <a:ln>
            <a:noFill/>
          </a:ln>
        </p:spPr>
      </p:sp>
      <p:sp>
        <p:nvSpPr>
          <p:cNvPr id="115" name="Google Shape;115;p12"/>
          <p:cNvSpPr/>
          <p:nvPr/>
        </p:nvSpPr>
        <p:spPr>
          <a:xfrm>
            <a:off x="15649034" y="3353942"/>
            <a:ext cx="1789558" cy="1789558"/>
          </a:xfrm>
          <a:custGeom>
            <a:avLst/>
            <a:gdLst/>
            <a:ahLst/>
            <a:cxnLst/>
            <a:rect l="l" t="t" r="r" b="b"/>
            <a:pathLst>
              <a:path w="1789558" h="1789558" extrusionOk="0">
                <a:moveTo>
                  <a:pt x="0" y="0"/>
                </a:moveTo>
                <a:lnTo>
                  <a:pt x="1789557" y="0"/>
                </a:lnTo>
                <a:lnTo>
                  <a:pt x="1789557" y="1789558"/>
                </a:lnTo>
                <a:lnTo>
                  <a:pt x="0" y="1789558"/>
                </a:lnTo>
                <a:lnTo>
                  <a:pt x="0" y="0"/>
                </a:lnTo>
                <a:close/>
              </a:path>
            </a:pathLst>
          </a:custGeom>
          <a:blipFill rotWithShape="1">
            <a:blip r:embed="rId6">
              <a:alphaModFix/>
            </a:blip>
            <a:stretch>
              <a:fillRect/>
            </a:stretch>
          </a:blip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6">
  <p:cSld name="CUSTOM_10">
    <p:spTree>
      <p:nvGrpSpPr>
        <p:cNvPr id="1" name="Shape 116"/>
        <p:cNvGrpSpPr/>
        <p:nvPr/>
      </p:nvGrpSpPr>
      <p:grpSpPr>
        <a:xfrm>
          <a:off x="0" y="0"/>
          <a:ext cx="0" cy="0"/>
          <a:chOff x="0" y="0"/>
          <a:chExt cx="0" cy="0"/>
        </a:xfrm>
      </p:grpSpPr>
      <p:sp>
        <p:nvSpPr>
          <p:cNvPr id="117" name="Google Shape;117;p13"/>
          <p:cNvSpPr/>
          <p:nvPr/>
        </p:nvSpPr>
        <p:spPr>
          <a:xfrm>
            <a:off x="1028700" y="4037932"/>
            <a:ext cx="4050645" cy="611279"/>
          </a:xfrm>
          <a:custGeom>
            <a:avLst/>
            <a:gdLst/>
            <a:ahLst/>
            <a:cxnLst/>
            <a:rect l="l" t="t" r="r" b="b"/>
            <a:pathLst>
              <a:path w="4050645" h="611279" extrusionOk="0">
                <a:moveTo>
                  <a:pt x="0" y="0"/>
                </a:moveTo>
                <a:lnTo>
                  <a:pt x="4050645" y="0"/>
                </a:lnTo>
                <a:lnTo>
                  <a:pt x="4050645" y="611279"/>
                </a:lnTo>
                <a:lnTo>
                  <a:pt x="0" y="611279"/>
                </a:lnTo>
                <a:lnTo>
                  <a:pt x="0" y="0"/>
                </a:lnTo>
                <a:close/>
              </a:path>
            </a:pathLst>
          </a:custGeom>
          <a:blipFill rotWithShape="1">
            <a:blip r:embed="rId2">
              <a:alphaModFix/>
            </a:blip>
            <a:stretch>
              <a:fillRect/>
            </a:stretch>
          </a:blipFill>
          <a:ln>
            <a:noFill/>
          </a:ln>
        </p:spPr>
      </p:sp>
      <p:grpSp>
        <p:nvGrpSpPr>
          <p:cNvPr id="118" name="Google Shape;118;p13"/>
          <p:cNvGrpSpPr/>
          <p:nvPr/>
        </p:nvGrpSpPr>
        <p:grpSpPr>
          <a:xfrm>
            <a:off x="1140963" y="7859992"/>
            <a:ext cx="2978668" cy="880501"/>
            <a:chOff x="0" y="0"/>
            <a:chExt cx="784500" cy="231900"/>
          </a:xfrm>
        </p:grpSpPr>
        <p:sp>
          <p:nvSpPr>
            <p:cNvPr id="119" name="Google Shape;119;p13"/>
            <p:cNvSpPr/>
            <p:nvPr/>
          </p:nvSpPr>
          <p:spPr>
            <a:xfrm>
              <a:off x="0" y="0"/>
              <a:ext cx="784410" cy="231849"/>
            </a:xfrm>
            <a:custGeom>
              <a:avLst/>
              <a:gdLst/>
              <a:ahLst/>
              <a:cxnLst/>
              <a:rect l="l" t="t" r="r" b="b"/>
              <a:pathLst>
                <a:path w="784410" h="231849" extrusionOk="0">
                  <a:moveTo>
                    <a:pt x="115925" y="0"/>
                  </a:moveTo>
                  <a:lnTo>
                    <a:pt x="668486" y="0"/>
                  </a:lnTo>
                  <a:cubicBezTo>
                    <a:pt x="732509" y="0"/>
                    <a:pt x="784410" y="51901"/>
                    <a:pt x="784410" y="115925"/>
                  </a:cubicBezTo>
                  <a:lnTo>
                    <a:pt x="784410" y="115925"/>
                  </a:lnTo>
                  <a:cubicBezTo>
                    <a:pt x="784410" y="146670"/>
                    <a:pt x="772197" y="176156"/>
                    <a:pt x="750457" y="197896"/>
                  </a:cubicBezTo>
                  <a:cubicBezTo>
                    <a:pt x="728717" y="219636"/>
                    <a:pt x="699231" y="231849"/>
                    <a:pt x="668486"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txBox="1"/>
            <p:nvPr/>
          </p:nvSpPr>
          <p:spPr>
            <a:xfrm>
              <a:off x="0" y="0"/>
              <a:ext cx="7845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1" name="Google Shape;121;p13"/>
          <p:cNvGrpSpPr/>
          <p:nvPr/>
        </p:nvGrpSpPr>
        <p:grpSpPr>
          <a:xfrm>
            <a:off x="1076719" y="6602739"/>
            <a:ext cx="4593869" cy="880501"/>
            <a:chOff x="0" y="0"/>
            <a:chExt cx="1209900" cy="231900"/>
          </a:xfrm>
        </p:grpSpPr>
        <p:sp>
          <p:nvSpPr>
            <p:cNvPr id="122" name="Google Shape;122;p13"/>
            <p:cNvSpPr/>
            <p:nvPr/>
          </p:nvSpPr>
          <p:spPr>
            <a:xfrm>
              <a:off x="0" y="0"/>
              <a:ext cx="1209861" cy="231849"/>
            </a:xfrm>
            <a:custGeom>
              <a:avLst/>
              <a:gdLst/>
              <a:ahLst/>
              <a:cxnLst/>
              <a:rect l="l" t="t" r="r" b="b"/>
              <a:pathLst>
                <a:path w="1209861" h="231849" extrusionOk="0">
                  <a:moveTo>
                    <a:pt x="85952" y="0"/>
                  </a:moveTo>
                  <a:lnTo>
                    <a:pt x="1123909" y="0"/>
                  </a:lnTo>
                  <a:cubicBezTo>
                    <a:pt x="1146705" y="0"/>
                    <a:pt x="1168567" y="9056"/>
                    <a:pt x="1184687" y="25175"/>
                  </a:cubicBezTo>
                  <a:cubicBezTo>
                    <a:pt x="1200806" y="41294"/>
                    <a:pt x="1209861" y="63156"/>
                    <a:pt x="1209861" y="85952"/>
                  </a:cubicBezTo>
                  <a:lnTo>
                    <a:pt x="1209861" y="145897"/>
                  </a:lnTo>
                  <a:cubicBezTo>
                    <a:pt x="1209861" y="193367"/>
                    <a:pt x="1171379" y="231849"/>
                    <a:pt x="1123909" y="231849"/>
                  </a:cubicBezTo>
                  <a:lnTo>
                    <a:pt x="85952" y="231849"/>
                  </a:lnTo>
                  <a:cubicBezTo>
                    <a:pt x="38482" y="231849"/>
                    <a:pt x="0" y="193367"/>
                    <a:pt x="0" y="145897"/>
                  </a:cubicBezTo>
                  <a:lnTo>
                    <a:pt x="0" y="85952"/>
                  </a:lnTo>
                  <a:cubicBezTo>
                    <a:pt x="0" y="38482"/>
                    <a:pt x="38482" y="0"/>
                    <a:pt x="85952" y="0"/>
                  </a:cubicBezTo>
                  <a:close/>
                </a:path>
              </a:pathLst>
            </a:custGeom>
            <a:solidFill>
              <a:srgbClr val="F9B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txBox="1"/>
            <p:nvPr/>
          </p:nvSpPr>
          <p:spPr>
            <a:xfrm>
              <a:off x="0" y="0"/>
              <a:ext cx="12099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4" name="Google Shape;124;p13"/>
          <p:cNvSpPr/>
          <p:nvPr/>
        </p:nvSpPr>
        <p:spPr>
          <a:xfrm>
            <a:off x="6497188" y="4037932"/>
            <a:ext cx="4050645" cy="611279"/>
          </a:xfrm>
          <a:custGeom>
            <a:avLst/>
            <a:gdLst/>
            <a:ahLst/>
            <a:cxnLst/>
            <a:rect l="l" t="t" r="r" b="b"/>
            <a:pathLst>
              <a:path w="4050645" h="611279" extrusionOk="0">
                <a:moveTo>
                  <a:pt x="0" y="0"/>
                </a:moveTo>
                <a:lnTo>
                  <a:pt x="4050645" y="0"/>
                </a:lnTo>
                <a:lnTo>
                  <a:pt x="4050645" y="611279"/>
                </a:lnTo>
                <a:lnTo>
                  <a:pt x="0" y="611279"/>
                </a:lnTo>
                <a:lnTo>
                  <a:pt x="0" y="0"/>
                </a:lnTo>
                <a:close/>
              </a:path>
            </a:pathLst>
          </a:custGeom>
          <a:blipFill rotWithShape="1">
            <a:blip r:embed="rId2">
              <a:alphaModFix/>
            </a:blip>
            <a:stretch>
              <a:fillRect/>
            </a:stretch>
          </a:blipFill>
          <a:ln>
            <a:noFill/>
          </a:ln>
        </p:spPr>
      </p:sp>
      <p:grpSp>
        <p:nvGrpSpPr>
          <p:cNvPr id="125" name="Google Shape;125;p13"/>
          <p:cNvGrpSpPr/>
          <p:nvPr/>
        </p:nvGrpSpPr>
        <p:grpSpPr>
          <a:xfrm>
            <a:off x="6616090" y="7859992"/>
            <a:ext cx="3932070" cy="880501"/>
            <a:chOff x="0" y="0"/>
            <a:chExt cx="1035600" cy="231900"/>
          </a:xfrm>
        </p:grpSpPr>
        <p:sp>
          <p:nvSpPr>
            <p:cNvPr id="126" name="Google Shape;126;p13"/>
            <p:cNvSpPr/>
            <p:nvPr/>
          </p:nvSpPr>
          <p:spPr>
            <a:xfrm>
              <a:off x="0" y="0"/>
              <a:ext cx="1035521" cy="231849"/>
            </a:xfrm>
            <a:custGeom>
              <a:avLst/>
              <a:gdLst/>
              <a:ahLst/>
              <a:cxnLst/>
              <a:rect l="l" t="t" r="r" b="b"/>
              <a:pathLst>
                <a:path w="1035521" h="231849" extrusionOk="0">
                  <a:moveTo>
                    <a:pt x="100423" y="0"/>
                  </a:moveTo>
                  <a:lnTo>
                    <a:pt x="935098" y="0"/>
                  </a:lnTo>
                  <a:cubicBezTo>
                    <a:pt x="990560" y="0"/>
                    <a:pt x="1035521" y="44961"/>
                    <a:pt x="1035521" y="100423"/>
                  </a:cubicBezTo>
                  <a:lnTo>
                    <a:pt x="1035521" y="131426"/>
                  </a:lnTo>
                  <a:cubicBezTo>
                    <a:pt x="1035521" y="186888"/>
                    <a:pt x="990560" y="231849"/>
                    <a:pt x="935098" y="231849"/>
                  </a:cubicBezTo>
                  <a:lnTo>
                    <a:pt x="100423" y="231849"/>
                  </a:lnTo>
                  <a:cubicBezTo>
                    <a:pt x="44961" y="231849"/>
                    <a:pt x="0" y="186888"/>
                    <a:pt x="0" y="131426"/>
                  </a:cubicBezTo>
                  <a:lnTo>
                    <a:pt x="0" y="100423"/>
                  </a:lnTo>
                  <a:cubicBezTo>
                    <a:pt x="0" y="44961"/>
                    <a:pt x="44961" y="0"/>
                    <a:pt x="100423"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txBox="1"/>
            <p:nvPr/>
          </p:nvSpPr>
          <p:spPr>
            <a:xfrm>
              <a:off x="0" y="0"/>
              <a:ext cx="10356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8" name="Google Shape;128;p13"/>
          <p:cNvGrpSpPr/>
          <p:nvPr/>
        </p:nvGrpSpPr>
        <p:grpSpPr>
          <a:xfrm>
            <a:off x="6545207" y="6602739"/>
            <a:ext cx="4002692" cy="880501"/>
            <a:chOff x="0" y="0"/>
            <a:chExt cx="1054200" cy="231900"/>
          </a:xfrm>
        </p:grpSpPr>
        <p:sp>
          <p:nvSpPr>
            <p:cNvPr id="129" name="Google Shape;129;p13"/>
            <p:cNvSpPr/>
            <p:nvPr/>
          </p:nvSpPr>
          <p:spPr>
            <a:xfrm>
              <a:off x="0" y="0"/>
              <a:ext cx="1054190" cy="231849"/>
            </a:xfrm>
            <a:custGeom>
              <a:avLst/>
              <a:gdLst/>
              <a:ahLst/>
              <a:cxnLst/>
              <a:rect l="l" t="t" r="r" b="b"/>
              <a:pathLst>
                <a:path w="1054190" h="231849" extrusionOk="0">
                  <a:moveTo>
                    <a:pt x="98645" y="0"/>
                  </a:moveTo>
                  <a:lnTo>
                    <a:pt x="955545" y="0"/>
                  </a:lnTo>
                  <a:cubicBezTo>
                    <a:pt x="1010025" y="0"/>
                    <a:pt x="1054190" y="44165"/>
                    <a:pt x="1054190" y="98645"/>
                  </a:cubicBezTo>
                  <a:lnTo>
                    <a:pt x="1054190" y="133205"/>
                  </a:lnTo>
                  <a:cubicBezTo>
                    <a:pt x="1054190" y="159367"/>
                    <a:pt x="1043797" y="184458"/>
                    <a:pt x="1025297" y="202957"/>
                  </a:cubicBezTo>
                  <a:cubicBezTo>
                    <a:pt x="1006798" y="221457"/>
                    <a:pt x="981707" y="231849"/>
                    <a:pt x="955545" y="231849"/>
                  </a:cubicBezTo>
                  <a:lnTo>
                    <a:pt x="98645" y="231849"/>
                  </a:lnTo>
                  <a:cubicBezTo>
                    <a:pt x="44165" y="231849"/>
                    <a:pt x="0" y="187685"/>
                    <a:pt x="0" y="133205"/>
                  </a:cubicBezTo>
                  <a:lnTo>
                    <a:pt x="0" y="98645"/>
                  </a:lnTo>
                  <a:cubicBezTo>
                    <a:pt x="0" y="44165"/>
                    <a:pt x="44165" y="0"/>
                    <a:pt x="98645" y="0"/>
                  </a:cubicBezTo>
                  <a:close/>
                </a:path>
              </a:pathLst>
            </a:custGeom>
            <a:solidFill>
              <a:srgbClr val="F9B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txBox="1"/>
            <p:nvPr/>
          </p:nvSpPr>
          <p:spPr>
            <a:xfrm>
              <a:off x="0" y="0"/>
              <a:ext cx="10542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31" name="Google Shape;131;p13"/>
          <p:cNvSpPr/>
          <p:nvPr/>
        </p:nvSpPr>
        <p:spPr>
          <a:xfrm>
            <a:off x="11967574" y="4037932"/>
            <a:ext cx="4050645" cy="611279"/>
          </a:xfrm>
          <a:custGeom>
            <a:avLst/>
            <a:gdLst/>
            <a:ahLst/>
            <a:cxnLst/>
            <a:rect l="l" t="t" r="r" b="b"/>
            <a:pathLst>
              <a:path w="4050645" h="611279" extrusionOk="0">
                <a:moveTo>
                  <a:pt x="0" y="0"/>
                </a:moveTo>
                <a:lnTo>
                  <a:pt x="4050645" y="0"/>
                </a:lnTo>
                <a:lnTo>
                  <a:pt x="4050645" y="611279"/>
                </a:lnTo>
                <a:lnTo>
                  <a:pt x="0" y="611279"/>
                </a:lnTo>
                <a:lnTo>
                  <a:pt x="0" y="0"/>
                </a:lnTo>
                <a:close/>
              </a:path>
            </a:pathLst>
          </a:custGeom>
          <a:blipFill rotWithShape="1">
            <a:blip r:embed="rId2">
              <a:alphaModFix/>
            </a:blip>
            <a:stretch>
              <a:fillRect/>
            </a:stretch>
          </a:blipFill>
          <a:ln>
            <a:noFill/>
          </a:ln>
        </p:spPr>
      </p:sp>
      <p:grpSp>
        <p:nvGrpSpPr>
          <p:cNvPr id="132" name="Google Shape;132;p13"/>
          <p:cNvGrpSpPr/>
          <p:nvPr/>
        </p:nvGrpSpPr>
        <p:grpSpPr>
          <a:xfrm>
            <a:off x="12079837" y="7859992"/>
            <a:ext cx="4367582" cy="880501"/>
            <a:chOff x="0" y="0"/>
            <a:chExt cx="1150302" cy="231900"/>
          </a:xfrm>
        </p:grpSpPr>
        <p:sp>
          <p:nvSpPr>
            <p:cNvPr id="133" name="Google Shape;133;p13"/>
            <p:cNvSpPr/>
            <p:nvPr/>
          </p:nvSpPr>
          <p:spPr>
            <a:xfrm>
              <a:off x="0" y="0"/>
              <a:ext cx="1150302" cy="231849"/>
            </a:xfrm>
            <a:custGeom>
              <a:avLst/>
              <a:gdLst/>
              <a:ahLst/>
              <a:cxnLst/>
              <a:rect l="l" t="t" r="r" b="b"/>
              <a:pathLst>
                <a:path w="1150302" h="231849" extrusionOk="0">
                  <a:moveTo>
                    <a:pt x="90403" y="0"/>
                  </a:moveTo>
                  <a:lnTo>
                    <a:pt x="1059900" y="0"/>
                  </a:lnTo>
                  <a:cubicBezTo>
                    <a:pt x="1083876" y="0"/>
                    <a:pt x="1106870" y="9525"/>
                    <a:pt x="1123824" y="26478"/>
                  </a:cubicBezTo>
                  <a:cubicBezTo>
                    <a:pt x="1140778" y="43432"/>
                    <a:pt x="1150302" y="66426"/>
                    <a:pt x="1150302" y="90403"/>
                  </a:cubicBezTo>
                  <a:lnTo>
                    <a:pt x="1150302" y="141447"/>
                  </a:lnTo>
                  <a:cubicBezTo>
                    <a:pt x="1150302" y="165423"/>
                    <a:pt x="1140778" y="188417"/>
                    <a:pt x="1123824" y="205371"/>
                  </a:cubicBezTo>
                  <a:cubicBezTo>
                    <a:pt x="1106870" y="222325"/>
                    <a:pt x="1083876" y="231849"/>
                    <a:pt x="1059900" y="231849"/>
                  </a:cubicBezTo>
                  <a:lnTo>
                    <a:pt x="90403" y="231849"/>
                  </a:lnTo>
                  <a:cubicBezTo>
                    <a:pt x="66426" y="231849"/>
                    <a:pt x="43432" y="222325"/>
                    <a:pt x="26478" y="205371"/>
                  </a:cubicBezTo>
                  <a:cubicBezTo>
                    <a:pt x="9525" y="188417"/>
                    <a:pt x="0" y="165423"/>
                    <a:pt x="0" y="141447"/>
                  </a:cubicBezTo>
                  <a:lnTo>
                    <a:pt x="0" y="90403"/>
                  </a:lnTo>
                  <a:cubicBezTo>
                    <a:pt x="0" y="66426"/>
                    <a:pt x="9525" y="43432"/>
                    <a:pt x="26478" y="26478"/>
                  </a:cubicBezTo>
                  <a:cubicBezTo>
                    <a:pt x="43432" y="9525"/>
                    <a:pt x="66426" y="0"/>
                    <a:pt x="90403"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txBox="1"/>
            <p:nvPr/>
          </p:nvSpPr>
          <p:spPr>
            <a:xfrm>
              <a:off x="0" y="0"/>
              <a:ext cx="11502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5" name="Google Shape;135;p13"/>
          <p:cNvGrpSpPr/>
          <p:nvPr/>
        </p:nvGrpSpPr>
        <p:grpSpPr>
          <a:xfrm>
            <a:off x="12015593" y="6602739"/>
            <a:ext cx="2533333" cy="880501"/>
            <a:chOff x="0" y="0"/>
            <a:chExt cx="667211" cy="231900"/>
          </a:xfrm>
        </p:grpSpPr>
        <p:sp>
          <p:nvSpPr>
            <p:cNvPr id="136" name="Google Shape;136;p13"/>
            <p:cNvSpPr/>
            <p:nvPr/>
          </p:nvSpPr>
          <p:spPr>
            <a:xfrm>
              <a:off x="0" y="0"/>
              <a:ext cx="667211" cy="231849"/>
            </a:xfrm>
            <a:custGeom>
              <a:avLst/>
              <a:gdLst/>
              <a:ahLst/>
              <a:cxnLst/>
              <a:rect l="l" t="t" r="r" b="b"/>
              <a:pathLst>
                <a:path w="667211" h="231849" extrusionOk="0">
                  <a:moveTo>
                    <a:pt x="115925" y="0"/>
                  </a:moveTo>
                  <a:lnTo>
                    <a:pt x="551286" y="0"/>
                  </a:lnTo>
                  <a:cubicBezTo>
                    <a:pt x="615310" y="0"/>
                    <a:pt x="667211" y="51901"/>
                    <a:pt x="667211" y="115925"/>
                  </a:cubicBezTo>
                  <a:lnTo>
                    <a:pt x="667211" y="115925"/>
                  </a:lnTo>
                  <a:cubicBezTo>
                    <a:pt x="667211" y="146670"/>
                    <a:pt x="654997" y="176156"/>
                    <a:pt x="633257" y="197896"/>
                  </a:cubicBezTo>
                  <a:cubicBezTo>
                    <a:pt x="611517" y="219636"/>
                    <a:pt x="582031" y="231849"/>
                    <a:pt x="551286" y="231849"/>
                  </a:cubicBezTo>
                  <a:lnTo>
                    <a:pt x="115925" y="231849"/>
                  </a:lnTo>
                  <a:cubicBezTo>
                    <a:pt x="51901" y="231849"/>
                    <a:pt x="0" y="179948"/>
                    <a:pt x="0" y="115925"/>
                  </a:cubicBezTo>
                  <a:lnTo>
                    <a:pt x="0" y="115925"/>
                  </a:lnTo>
                  <a:cubicBezTo>
                    <a:pt x="0" y="51901"/>
                    <a:pt x="51901" y="0"/>
                    <a:pt x="115925" y="0"/>
                  </a:cubicBezTo>
                  <a:close/>
                </a:path>
              </a:pathLst>
            </a:custGeom>
            <a:solidFill>
              <a:srgbClr val="F9B6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txBox="1"/>
            <p:nvPr/>
          </p:nvSpPr>
          <p:spPr>
            <a:xfrm>
              <a:off x="0" y="0"/>
              <a:ext cx="6672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7">
  <p:cSld name="CUSTOM_11">
    <p:spTree>
      <p:nvGrpSpPr>
        <p:cNvPr id="1" name="Shape 138"/>
        <p:cNvGrpSpPr/>
        <p:nvPr/>
      </p:nvGrpSpPr>
      <p:grpSpPr>
        <a:xfrm>
          <a:off x="0" y="0"/>
          <a:ext cx="0" cy="0"/>
          <a:chOff x="0" y="0"/>
          <a:chExt cx="0" cy="0"/>
        </a:xfrm>
      </p:grpSpPr>
      <p:grpSp>
        <p:nvGrpSpPr>
          <p:cNvPr id="139" name="Google Shape;139;p14"/>
          <p:cNvGrpSpPr/>
          <p:nvPr/>
        </p:nvGrpSpPr>
        <p:grpSpPr>
          <a:xfrm>
            <a:off x="0" y="8751324"/>
            <a:ext cx="4572227" cy="447818"/>
            <a:chOff x="0" y="0"/>
            <a:chExt cx="1204200" cy="117943"/>
          </a:xfrm>
        </p:grpSpPr>
        <p:sp>
          <p:nvSpPr>
            <p:cNvPr id="140" name="Google Shape;140;p14"/>
            <p:cNvSpPr/>
            <p:nvPr/>
          </p:nvSpPr>
          <p:spPr>
            <a:xfrm>
              <a:off x="0" y="0"/>
              <a:ext cx="1204148" cy="117943"/>
            </a:xfrm>
            <a:custGeom>
              <a:avLst/>
              <a:gdLst/>
              <a:ahLst/>
              <a:cxnLst/>
              <a:rect l="l" t="t" r="r" b="b"/>
              <a:pathLst>
                <a:path w="1204148" h="117943" extrusionOk="0">
                  <a:moveTo>
                    <a:pt x="0" y="0"/>
                  </a:moveTo>
                  <a:lnTo>
                    <a:pt x="1204148" y="0"/>
                  </a:lnTo>
                  <a:lnTo>
                    <a:pt x="1204148" y="117943"/>
                  </a:lnTo>
                  <a:lnTo>
                    <a:pt x="0" y="117943"/>
                  </a:lnTo>
                  <a:close/>
                </a:path>
              </a:pathLst>
            </a:custGeom>
            <a:solidFill>
              <a:srgbClr val="151718"/>
            </a:solidFill>
            <a:ln>
              <a:noFill/>
            </a:ln>
          </p:spPr>
        </p:sp>
        <p:sp>
          <p:nvSpPr>
            <p:cNvPr id="141" name="Google Shape;141;p14"/>
            <p:cNvSpPr txBox="1"/>
            <p:nvPr/>
          </p:nvSpPr>
          <p:spPr>
            <a:xfrm>
              <a:off x="0" y="0"/>
              <a:ext cx="1204200" cy="117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42" name="Google Shape;142;p14"/>
          <p:cNvSpPr txBox="1"/>
          <p:nvPr/>
        </p:nvSpPr>
        <p:spPr>
          <a:xfrm>
            <a:off x="1028700" y="1028700"/>
            <a:ext cx="2522100" cy="536700"/>
          </a:xfrm>
          <a:prstGeom prst="rect">
            <a:avLst/>
          </a:prstGeom>
          <a:noFill/>
          <a:ln>
            <a:noFill/>
          </a:ln>
        </p:spPr>
        <p:txBody>
          <a:bodyPr spcFirstLastPara="1" wrap="square" lIns="0" tIns="0" rIns="0" bIns="0" anchor="t" anchorCtr="0">
            <a:spAutoFit/>
          </a:bodyPr>
          <a:lstStyle/>
          <a:p>
            <a:pPr marL="0" marR="0" lvl="0" indent="0" algn="l" rtl="0">
              <a:lnSpc>
                <a:spcPct val="118011"/>
              </a:lnSpc>
              <a:spcBef>
                <a:spcPts val="0"/>
              </a:spcBef>
              <a:spcAft>
                <a:spcPts val="0"/>
              </a:spcAft>
              <a:buNone/>
            </a:pPr>
            <a:r>
              <a:rPr lang="en-US" sz="1599" b="1" i="1" u="none" strike="noStrike" cap="none">
                <a:solidFill>
                  <a:srgbClr val="151718"/>
                </a:solidFill>
                <a:latin typeface="Inter"/>
                <a:ea typeface="Inter"/>
                <a:cs typeface="Inter"/>
                <a:sym typeface="Inter"/>
              </a:rPr>
              <a:t>YEAR-END PERFORMANCE REVIEW</a:t>
            </a:r>
            <a:endParaRPr/>
          </a:p>
        </p:txBody>
      </p:sp>
      <p:sp>
        <p:nvSpPr>
          <p:cNvPr id="143" name="Google Shape;143;p14"/>
          <p:cNvSpPr txBox="1"/>
          <p:nvPr/>
        </p:nvSpPr>
        <p:spPr>
          <a:xfrm>
            <a:off x="12594813" y="1028700"/>
            <a:ext cx="4664400" cy="246000"/>
          </a:xfrm>
          <a:prstGeom prst="rect">
            <a:avLst/>
          </a:prstGeom>
          <a:noFill/>
          <a:ln>
            <a:noFill/>
          </a:ln>
        </p:spPr>
        <p:txBody>
          <a:bodyPr spcFirstLastPara="1" wrap="square" lIns="0" tIns="0" rIns="0" bIns="0" anchor="t" anchorCtr="0">
            <a:spAutoFit/>
          </a:bodyPr>
          <a:lstStyle/>
          <a:p>
            <a:pPr marL="0" marR="0" lvl="0" indent="0" algn="r" rtl="0">
              <a:lnSpc>
                <a:spcPct val="118011"/>
              </a:lnSpc>
              <a:spcBef>
                <a:spcPts val="0"/>
              </a:spcBef>
              <a:spcAft>
                <a:spcPts val="0"/>
              </a:spcAft>
              <a:buNone/>
            </a:pPr>
            <a:r>
              <a:rPr lang="en-US" sz="1599" b="1" i="1" u="none" strike="noStrike" cap="none">
                <a:solidFill>
                  <a:srgbClr val="151718"/>
                </a:solidFill>
                <a:latin typeface="Inter"/>
                <a:ea typeface="Inter"/>
                <a:cs typeface="Inter"/>
                <a:sym typeface="Inter"/>
              </a:rPr>
              <a:t>2024</a:t>
            </a:r>
            <a:endParaRPr/>
          </a:p>
        </p:txBody>
      </p:sp>
      <p:grpSp>
        <p:nvGrpSpPr>
          <p:cNvPr id="144" name="Google Shape;144;p14"/>
          <p:cNvGrpSpPr/>
          <p:nvPr/>
        </p:nvGrpSpPr>
        <p:grpSpPr>
          <a:xfrm>
            <a:off x="4572000" y="8751324"/>
            <a:ext cx="4572227" cy="447818"/>
            <a:chOff x="0" y="0"/>
            <a:chExt cx="1204200" cy="117943"/>
          </a:xfrm>
        </p:grpSpPr>
        <p:sp>
          <p:nvSpPr>
            <p:cNvPr id="145" name="Google Shape;145;p14"/>
            <p:cNvSpPr/>
            <p:nvPr/>
          </p:nvSpPr>
          <p:spPr>
            <a:xfrm>
              <a:off x="0" y="0"/>
              <a:ext cx="1204148" cy="117943"/>
            </a:xfrm>
            <a:custGeom>
              <a:avLst/>
              <a:gdLst/>
              <a:ahLst/>
              <a:cxnLst/>
              <a:rect l="l" t="t" r="r" b="b"/>
              <a:pathLst>
                <a:path w="1204148" h="117943" extrusionOk="0">
                  <a:moveTo>
                    <a:pt x="0" y="0"/>
                  </a:moveTo>
                  <a:lnTo>
                    <a:pt x="1204148" y="0"/>
                  </a:lnTo>
                  <a:lnTo>
                    <a:pt x="1204148" y="117943"/>
                  </a:lnTo>
                  <a:lnTo>
                    <a:pt x="0" y="117943"/>
                  </a:lnTo>
                  <a:close/>
                </a:path>
              </a:pathLst>
            </a:custGeom>
            <a:solidFill>
              <a:srgbClr val="F9B61A"/>
            </a:solidFill>
            <a:ln>
              <a:noFill/>
            </a:ln>
          </p:spPr>
        </p:sp>
        <p:sp>
          <p:nvSpPr>
            <p:cNvPr id="146" name="Google Shape;146;p14"/>
            <p:cNvSpPr txBox="1"/>
            <p:nvPr/>
          </p:nvSpPr>
          <p:spPr>
            <a:xfrm>
              <a:off x="0" y="0"/>
              <a:ext cx="1204200" cy="117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47" name="Google Shape;147;p14"/>
          <p:cNvGrpSpPr/>
          <p:nvPr/>
        </p:nvGrpSpPr>
        <p:grpSpPr>
          <a:xfrm>
            <a:off x="9144000" y="8751324"/>
            <a:ext cx="4572227" cy="447818"/>
            <a:chOff x="0" y="0"/>
            <a:chExt cx="1204200" cy="117943"/>
          </a:xfrm>
        </p:grpSpPr>
        <p:sp>
          <p:nvSpPr>
            <p:cNvPr id="148" name="Google Shape;148;p14"/>
            <p:cNvSpPr/>
            <p:nvPr/>
          </p:nvSpPr>
          <p:spPr>
            <a:xfrm>
              <a:off x="0" y="0"/>
              <a:ext cx="1204148" cy="117943"/>
            </a:xfrm>
            <a:custGeom>
              <a:avLst/>
              <a:gdLst/>
              <a:ahLst/>
              <a:cxnLst/>
              <a:rect l="l" t="t" r="r" b="b"/>
              <a:pathLst>
                <a:path w="1204148" h="117943" extrusionOk="0">
                  <a:moveTo>
                    <a:pt x="0" y="0"/>
                  </a:moveTo>
                  <a:lnTo>
                    <a:pt x="1204148" y="0"/>
                  </a:lnTo>
                  <a:lnTo>
                    <a:pt x="1204148" y="117943"/>
                  </a:lnTo>
                  <a:lnTo>
                    <a:pt x="0" y="117943"/>
                  </a:lnTo>
                  <a:close/>
                </a:path>
              </a:pathLst>
            </a:custGeom>
            <a:solidFill>
              <a:srgbClr val="151718"/>
            </a:solidFill>
            <a:ln>
              <a:noFill/>
            </a:ln>
          </p:spPr>
        </p:sp>
        <p:sp>
          <p:nvSpPr>
            <p:cNvPr id="149" name="Google Shape;149;p14"/>
            <p:cNvSpPr txBox="1"/>
            <p:nvPr/>
          </p:nvSpPr>
          <p:spPr>
            <a:xfrm>
              <a:off x="0" y="0"/>
              <a:ext cx="1204200" cy="117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50" name="Google Shape;150;p14"/>
          <p:cNvGrpSpPr/>
          <p:nvPr/>
        </p:nvGrpSpPr>
        <p:grpSpPr>
          <a:xfrm>
            <a:off x="13716000" y="8751324"/>
            <a:ext cx="4572227" cy="447818"/>
            <a:chOff x="0" y="0"/>
            <a:chExt cx="1204200" cy="117943"/>
          </a:xfrm>
        </p:grpSpPr>
        <p:sp>
          <p:nvSpPr>
            <p:cNvPr id="151" name="Google Shape;151;p14"/>
            <p:cNvSpPr/>
            <p:nvPr/>
          </p:nvSpPr>
          <p:spPr>
            <a:xfrm>
              <a:off x="0" y="0"/>
              <a:ext cx="1204148" cy="117943"/>
            </a:xfrm>
            <a:custGeom>
              <a:avLst/>
              <a:gdLst/>
              <a:ahLst/>
              <a:cxnLst/>
              <a:rect l="l" t="t" r="r" b="b"/>
              <a:pathLst>
                <a:path w="1204148" h="117943" extrusionOk="0">
                  <a:moveTo>
                    <a:pt x="0" y="0"/>
                  </a:moveTo>
                  <a:lnTo>
                    <a:pt x="1204148" y="0"/>
                  </a:lnTo>
                  <a:lnTo>
                    <a:pt x="1204148" y="117943"/>
                  </a:lnTo>
                  <a:lnTo>
                    <a:pt x="0" y="117943"/>
                  </a:lnTo>
                  <a:close/>
                </a:path>
              </a:pathLst>
            </a:custGeom>
            <a:solidFill>
              <a:srgbClr val="F9B61A"/>
            </a:solidFill>
            <a:ln>
              <a:noFill/>
            </a:ln>
          </p:spPr>
        </p:sp>
        <p:sp>
          <p:nvSpPr>
            <p:cNvPr id="152" name="Google Shape;152;p14"/>
            <p:cNvSpPr txBox="1"/>
            <p:nvPr/>
          </p:nvSpPr>
          <p:spPr>
            <a:xfrm>
              <a:off x="0" y="0"/>
              <a:ext cx="1204200" cy="117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53" name="Google Shape;153;p14"/>
          <p:cNvGrpSpPr/>
          <p:nvPr/>
        </p:nvGrpSpPr>
        <p:grpSpPr>
          <a:xfrm>
            <a:off x="1028700" y="9509498"/>
            <a:ext cx="2961437" cy="492525"/>
            <a:chOff x="0" y="0"/>
            <a:chExt cx="3948582" cy="656700"/>
          </a:xfrm>
        </p:grpSpPr>
        <p:sp>
          <p:nvSpPr>
            <p:cNvPr id="154" name="Google Shape;154;p14"/>
            <p:cNvSpPr txBox="1"/>
            <p:nvPr/>
          </p:nvSpPr>
          <p:spPr>
            <a:xfrm>
              <a:off x="0" y="0"/>
              <a:ext cx="999000" cy="6567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3200" b="1" i="0" u="none" strike="noStrike" cap="none">
                  <a:solidFill>
                    <a:srgbClr val="151718"/>
                  </a:solidFill>
                  <a:latin typeface="Inter"/>
                  <a:ea typeface="Inter"/>
                  <a:cs typeface="Inter"/>
                  <a:sym typeface="Inter"/>
                </a:rPr>
                <a:t>Q1</a:t>
              </a:r>
              <a:endParaRPr/>
            </a:p>
          </p:txBody>
        </p:sp>
        <p:sp>
          <p:nvSpPr>
            <p:cNvPr id="155" name="Google Shape;155;p14"/>
            <p:cNvSpPr txBox="1"/>
            <p:nvPr/>
          </p:nvSpPr>
          <p:spPr>
            <a:xfrm>
              <a:off x="1374882" y="109813"/>
              <a:ext cx="2573700" cy="4311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2100" b="0" i="0" u="none" strike="noStrike" cap="none">
                  <a:solidFill>
                    <a:srgbClr val="151718"/>
                  </a:solidFill>
                  <a:latin typeface="Inter"/>
                  <a:ea typeface="Inter"/>
                  <a:cs typeface="Inter"/>
                  <a:sym typeface="Inter"/>
                </a:rPr>
                <a:t>(JAN-MAR)</a:t>
              </a:r>
              <a:endParaRPr/>
            </a:p>
          </p:txBody>
        </p:sp>
      </p:grpSp>
      <p:grpSp>
        <p:nvGrpSpPr>
          <p:cNvPr id="156" name="Google Shape;156;p14"/>
          <p:cNvGrpSpPr/>
          <p:nvPr/>
        </p:nvGrpSpPr>
        <p:grpSpPr>
          <a:xfrm>
            <a:off x="4975208" y="9509498"/>
            <a:ext cx="2961437" cy="492525"/>
            <a:chOff x="0" y="0"/>
            <a:chExt cx="3948582" cy="656700"/>
          </a:xfrm>
        </p:grpSpPr>
        <p:sp>
          <p:nvSpPr>
            <p:cNvPr id="157" name="Google Shape;157;p14"/>
            <p:cNvSpPr txBox="1"/>
            <p:nvPr/>
          </p:nvSpPr>
          <p:spPr>
            <a:xfrm>
              <a:off x="0" y="0"/>
              <a:ext cx="999000" cy="6567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3200" b="1" i="0" u="none" strike="noStrike" cap="none">
                  <a:solidFill>
                    <a:srgbClr val="151718"/>
                  </a:solidFill>
                  <a:latin typeface="Inter"/>
                  <a:ea typeface="Inter"/>
                  <a:cs typeface="Inter"/>
                  <a:sym typeface="Inter"/>
                </a:rPr>
                <a:t>Q2</a:t>
              </a:r>
              <a:endParaRPr/>
            </a:p>
          </p:txBody>
        </p:sp>
        <p:sp>
          <p:nvSpPr>
            <p:cNvPr id="158" name="Google Shape;158;p14"/>
            <p:cNvSpPr txBox="1"/>
            <p:nvPr/>
          </p:nvSpPr>
          <p:spPr>
            <a:xfrm>
              <a:off x="1374882" y="109813"/>
              <a:ext cx="2573700" cy="4311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2100" b="0" i="0" u="none" strike="noStrike" cap="none">
                  <a:solidFill>
                    <a:srgbClr val="151718"/>
                  </a:solidFill>
                  <a:latin typeface="Inter"/>
                  <a:ea typeface="Inter"/>
                  <a:cs typeface="Inter"/>
                  <a:sym typeface="Inter"/>
                </a:rPr>
                <a:t>(APR-JUN)</a:t>
              </a:r>
              <a:endParaRPr/>
            </a:p>
          </p:txBody>
        </p:sp>
      </p:grpSp>
      <p:grpSp>
        <p:nvGrpSpPr>
          <p:cNvPr id="159" name="Google Shape;159;p14"/>
          <p:cNvGrpSpPr/>
          <p:nvPr/>
        </p:nvGrpSpPr>
        <p:grpSpPr>
          <a:xfrm>
            <a:off x="9633432" y="9509498"/>
            <a:ext cx="2961436" cy="492525"/>
            <a:chOff x="0" y="0"/>
            <a:chExt cx="3948582" cy="656700"/>
          </a:xfrm>
        </p:grpSpPr>
        <p:sp>
          <p:nvSpPr>
            <p:cNvPr id="160" name="Google Shape;160;p14"/>
            <p:cNvSpPr txBox="1"/>
            <p:nvPr/>
          </p:nvSpPr>
          <p:spPr>
            <a:xfrm>
              <a:off x="0" y="0"/>
              <a:ext cx="999000" cy="6567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3200" b="1" i="0" u="none" strike="noStrike" cap="none">
                  <a:solidFill>
                    <a:srgbClr val="151718"/>
                  </a:solidFill>
                  <a:latin typeface="Inter"/>
                  <a:ea typeface="Inter"/>
                  <a:cs typeface="Inter"/>
                  <a:sym typeface="Inter"/>
                </a:rPr>
                <a:t>Q3</a:t>
              </a:r>
              <a:endParaRPr/>
            </a:p>
          </p:txBody>
        </p:sp>
        <p:sp>
          <p:nvSpPr>
            <p:cNvPr id="161" name="Google Shape;161;p14"/>
            <p:cNvSpPr txBox="1"/>
            <p:nvPr/>
          </p:nvSpPr>
          <p:spPr>
            <a:xfrm>
              <a:off x="1374882" y="109813"/>
              <a:ext cx="2573700" cy="4311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2100" b="0" i="0" u="none" strike="noStrike" cap="none">
                  <a:solidFill>
                    <a:srgbClr val="151718"/>
                  </a:solidFill>
                  <a:latin typeface="Inter"/>
                  <a:ea typeface="Inter"/>
                  <a:cs typeface="Inter"/>
                  <a:sym typeface="Inter"/>
                </a:rPr>
                <a:t>(JUL-SEP)</a:t>
              </a:r>
              <a:endParaRPr/>
            </a:p>
          </p:txBody>
        </p:sp>
      </p:grpSp>
      <p:grpSp>
        <p:nvGrpSpPr>
          <p:cNvPr id="162" name="Google Shape;162;p14"/>
          <p:cNvGrpSpPr/>
          <p:nvPr/>
        </p:nvGrpSpPr>
        <p:grpSpPr>
          <a:xfrm>
            <a:off x="14290263" y="9509498"/>
            <a:ext cx="2961436" cy="492525"/>
            <a:chOff x="0" y="0"/>
            <a:chExt cx="3948582" cy="656700"/>
          </a:xfrm>
        </p:grpSpPr>
        <p:sp>
          <p:nvSpPr>
            <p:cNvPr id="163" name="Google Shape;163;p14"/>
            <p:cNvSpPr txBox="1"/>
            <p:nvPr/>
          </p:nvSpPr>
          <p:spPr>
            <a:xfrm>
              <a:off x="0" y="0"/>
              <a:ext cx="999000" cy="6567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3200" b="1" i="0" u="none" strike="noStrike" cap="none">
                  <a:solidFill>
                    <a:srgbClr val="151718"/>
                  </a:solidFill>
                  <a:latin typeface="Inter"/>
                  <a:ea typeface="Inter"/>
                  <a:cs typeface="Inter"/>
                  <a:sym typeface="Inter"/>
                </a:rPr>
                <a:t>Q4</a:t>
              </a:r>
              <a:endParaRPr/>
            </a:p>
          </p:txBody>
        </p:sp>
        <p:sp>
          <p:nvSpPr>
            <p:cNvPr id="164" name="Google Shape;164;p14"/>
            <p:cNvSpPr txBox="1"/>
            <p:nvPr/>
          </p:nvSpPr>
          <p:spPr>
            <a:xfrm>
              <a:off x="1374882" y="109813"/>
              <a:ext cx="2573700" cy="4311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2100" b="0" i="0" u="none" strike="noStrike" cap="none">
                  <a:solidFill>
                    <a:srgbClr val="151718"/>
                  </a:solidFill>
                  <a:latin typeface="Inter"/>
                  <a:ea typeface="Inter"/>
                  <a:cs typeface="Inter"/>
                  <a:sym typeface="Inter"/>
                </a:rPr>
                <a:t>(OCT-DEC)</a:t>
              </a:r>
              <a:endParaRPr/>
            </a:p>
          </p:txBody>
        </p:sp>
      </p:grpSp>
      <p:cxnSp>
        <p:nvCxnSpPr>
          <p:cNvPr id="165" name="Google Shape;165;p14"/>
          <p:cNvCxnSpPr/>
          <p:nvPr/>
        </p:nvCxnSpPr>
        <p:spPr>
          <a:xfrm rot="10800000">
            <a:off x="1076325" y="6951130"/>
            <a:ext cx="0" cy="2024100"/>
          </a:xfrm>
          <a:prstGeom prst="straightConnector1">
            <a:avLst/>
          </a:prstGeom>
          <a:noFill/>
          <a:ln w="95250" cap="flat" cmpd="sng">
            <a:solidFill>
              <a:srgbClr val="000000"/>
            </a:solidFill>
            <a:prstDash val="solid"/>
            <a:round/>
            <a:headEnd type="none" w="sm" len="sm"/>
            <a:tailEnd type="none" w="sm" len="sm"/>
          </a:ln>
        </p:spPr>
      </p:cxnSp>
      <p:cxnSp>
        <p:nvCxnSpPr>
          <p:cNvPr id="166" name="Google Shape;166;p14"/>
          <p:cNvCxnSpPr/>
          <p:nvPr/>
        </p:nvCxnSpPr>
        <p:spPr>
          <a:xfrm rot="10800000">
            <a:off x="5022833" y="6951130"/>
            <a:ext cx="0" cy="2024100"/>
          </a:xfrm>
          <a:prstGeom prst="straightConnector1">
            <a:avLst/>
          </a:prstGeom>
          <a:noFill/>
          <a:ln w="95250" cap="flat" cmpd="sng">
            <a:solidFill>
              <a:srgbClr val="F9B61A"/>
            </a:solidFill>
            <a:prstDash val="solid"/>
            <a:round/>
            <a:headEnd type="none" w="sm" len="sm"/>
            <a:tailEnd type="none" w="sm" len="sm"/>
          </a:ln>
        </p:spPr>
      </p:cxnSp>
      <p:cxnSp>
        <p:nvCxnSpPr>
          <p:cNvPr id="167" name="Google Shape;167;p14"/>
          <p:cNvCxnSpPr/>
          <p:nvPr/>
        </p:nvCxnSpPr>
        <p:spPr>
          <a:xfrm rot="10800000">
            <a:off x="9681057" y="5628430"/>
            <a:ext cx="0" cy="3346800"/>
          </a:xfrm>
          <a:prstGeom prst="straightConnector1">
            <a:avLst/>
          </a:prstGeom>
          <a:noFill/>
          <a:ln w="95250" cap="flat" cmpd="sng">
            <a:solidFill>
              <a:srgbClr val="000000"/>
            </a:solidFill>
            <a:prstDash val="solid"/>
            <a:round/>
            <a:headEnd type="none" w="sm" len="sm"/>
            <a:tailEnd type="none" w="sm" len="sm"/>
          </a:ln>
        </p:spPr>
      </p:cxnSp>
      <p:cxnSp>
        <p:nvCxnSpPr>
          <p:cNvPr id="168" name="Google Shape;168;p14"/>
          <p:cNvCxnSpPr/>
          <p:nvPr/>
        </p:nvCxnSpPr>
        <p:spPr>
          <a:xfrm rot="10800000">
            <a:off x="14405578" y="7470128"/>
            <a:ext cx="0" cy="1672200"/>
          </a:xfrm>
          <a:prstGeom prst="straightConnector1">
            <a:avLst/>
          </a:prstGeom>
          <a:noFill/>
          <a:ln w="95250" cap="flat" cmpd="sng">
            <a:solidFill>
              <a:srgbClr val="F9B61A"/>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8">
  <p:cSld name="CUSTOM_12">
    <p:spTree>
      <p:nvGrpSpPr>
        <p:cNvPr id="1" name="Shape 169"/>
        <p:cNvGrpSpPr/>
        <p:nvPr/>
      </p:nvGrpSpPr>
      <p:grpSpPr>
        <a:xfrm>
          <a:off x="0" y="0"/>
          <a:ext cx="0" cy="0"/>
          <a:chOff x="0" y="0"/>
          <a:chExt cx="0" cy="0"/>
        </a:xfrm>
      </p:grpSpPr>
      <p:sp>
        <p:nvSpPr>
          <p:cNvPr id="170" name="Google Shape;170;p15"/>
          <p:cNvSpPr/>
          <p:nvPr/>
        </p:nvSpPr>
        <p:spPr>
          <a:xfrm rot="-5288313" flipH="1">
            <a:off x="12227369" y="313782"/>
            <a:ext cx="5943309" cy="6486558"/>
          </a:xfrm>
          <a:custGeom>
            <a:avLst/>
            <a:gdLst/>
            <a:ahLst/>
            <a:cxnLst/>
            <a:rect l="l" t="t" r="r" b="b"/>
            <a:pathLst>
              <a:path w="5940173" h="6483135" extrusionOk="0">
                <a:moveTo>
                  <a:pt x="5940173" y="0"/>
                </a:moveTo>
                <a:lnTo>
                  <a:pt x="0" y="0"/>
                </a:lnTo>
                <a:lnTo>
                  <a:pt x="0" y="6483135"/>
                </a:lnTo>
                <a:lnTo>
                  <a:pt x="5940173" y="6483135"/>
                </a:lnTo>
                <a:lnTo>
                  <a:pt x="5940173" y="0"/>
                </a:lnTo>
                <a:close/>
              </a:path>
            </a:pathLst>
          </a:custGeom>
          <a:blipFill rotWithShape="1">
            <a:blip r:embed="rId2">
              <a:alphaModFix/>
            </a:blip>
            <a:stretch>
              <a:fillRect/>
            </a:stretch>
          </a:blipFill>
          <a:ln>
            <a:noFill/>
          </a:ln>
        </p:spPr>
      </p:sp>
      <p:sp>
        <p:nvSpPr>
          <p:cNvPr id="171" name="Google Shape;171;p15"/>
          <p:cNvSpPr/>
          <p:nvPr/>
        </p:nvSpPr>
        <p:spPr>
          <a:xfrm>
            <a:off x="0" y="2072999"/>
            <a:ext cx="2925350" cy="3070501"/>
          </a:xfrm>
          <a:custGeom>
            <a:avLst/>
            <a:gdLst/>
            <a:ahLst/>
            <a:cxnLst/>
            <a:rect l="l" t="t" r="r" b="b"/>
            <a:pathLst>
              <a:path w="2925350" h="3070501" extrusionOk="0">
                <a:moveTo>
                  <a:pt x="0" y="0"/>
                </a:moveTo>
                <a:lnTo>
                  <a:pt x="2925350" y="0"/>
                </a:lnTo>
                <a:lnTo>
                  <a:pt x="2925350" y="3070501"/>
                </a:lnTo>
                <a:lnTo>
                  <a:pt x="0" y="3070501"/>
                </a:lnTo>
                <a:lnTo>
                  <a:pt x="0" y="0"/>
                </a:lnTo>
                <a:close/>
              </a:path>
            </a:pathLst>
          </a:custGeom>
          <a:blipFill rotWithShape="1">
            <a:blip r:embed="rId3">
              <a:alphaModFix/>
            </a:blip>
            <a:stretch>
              <a:fillRect/>
            </a:stretch>
          </a:blipFill>
          <a:ln>
            <a:noFill/>
          </a:ln>
        </p:spPr>
      </p:sp>
      <p:sp>
        <p:nvSpPr>
          <p:cNvPr id="172" name="Google Shape;172;p15"/>
          <p:cNvSpPr>
            <a:spLocks noGrp="1"/>
          </p:cNvSpPr>
          <p:nvPr>
            <p:ph type="pic" idx="2"/>
          </p:nvPr>
        </p:nvSpPr>
        <p:spPr>
          <a:xfrm>
            <a:off x="1479325" y="2967225"/>
            <a:ext cx="3217500" cy="3984900"/>
          </a:xfrm>
          <a:prstGeom prst="rect">
            <a:avLst/>
          </a:prstGeom>
          <a:noFill/>
          <a:ln>
            <a:noFill/>
          </a:ln>
        </p:spPr>
      </p:sp>
      <p:sp>
        <p:nvSpPr>
          <p:cNvPr id="173" name="Google Shape;173;p15"/>
          <p:cNvSpPr>
            <a:spLocks noGrp="1"/>
          </p:cNvSpPr>
          <p:nvPr>
            <p:ph type="pic" idx="3"/>
          </p:nvPr>
        </p:nvSpPr>
        <p:spPr>
          <a:xfrm>
            <a:off x="5515900" y="3670813"/>
            <a:ext cx="3217500" cy="3984900"/>
          </a:xfrm>
          <a:prstGeom prst="rect">
            <a:avLst/>
          </a:prstGeom>
          <a:noFill/>
          <a:ln>
            <a:noFill/>
          </a:ln>
        </p:spPr>
      </p:sp>
      <p:sp>
        <p:nvSpPr>
          <p:cNvPr id="174" name="Google Shape;174;p15"/>
          <p:cNvSpPr>
            <a:spLocks noGrp="1"/>
          </p:cNvSpPr>
          <p:nvPr>
            <p:ph type="pic" idx="4"/>
          </p:nvPr>
        </p:nvSpPr>
        <p:spPr>
          <a:xfrm>
            <a:off x="9552400" y="2967225"/>
            <a:ext cx="3217500" cy="3984900"/>
          </a:xfrm>
          <a:prstGeom prst="rect">
            <a:avLst/>
          </a:prstGeom>
          <a:noFill/>
          <a:ln>
            <a:noFill/>
          </a:ln>
        </p:spPr>
      </p:sp>
      <p:sp>
        <p:nvSpPr>
          <p:cNvPr id="175" name="Google Shape;175;p15"/>
          <p:cNvSpPr>
            <a:spLocks noGrp="1"/>
          </p:cNvSpPr>
          <p:nvPr>
            <p:ph type="pic" idx="5"/>
          </p:nvPr>
        </p:nvSpPr>
        <p:spPr>
          <a:xfrm>
            <a:off x="13588900" y="3670825"/>
            <a:ext cx="3217500" cy="3984900"/>
          </a:xfrm>
          <a:prstGeom prst="rect">
            <a:avLst/>
          </a:prstGeom>
          <a:noFill/>
          <a:ln>
            <a:noFill/>
          </a:ln>
        </p:spPr>
      </p:sp>
      <p:sp>
        <p:nvSpPr>
          <p:cNvPr id="176" name="Google Shape;176;p15"/>
          <p:cNvSpPr txBox="1"/>
          <p:nvPr/>
        </p:nvSpPr>
        <p:spPr>
          <a:xfrm>
            <a:off x="4726598" y="1509014"/>
            <a:ext cx="8834700" cy="984900"/>
          </a:xfrm>
          <a:prstGeom prst="rect">
            <a:avLst/>
          </a:prstGeom>
          <a:noFill/>
          <a:ln>
            <a:noFill/>
          </a:ln>
        </p:spPr>
        <p:txBody>
          <a:bodyPr spcFirstLastPara="1" wrap="square" lIns="0" tIns="0" rIns="0" bIns="0" anchor="t" anchorCtr="0">
            <a:spAutoFit/>
          </a:bodyPr>
          <a:lstStyle/>
          <a:p>
            <a:pPr marL="0" marR="0" lvl="0" indent="0" algn="ctr" rtl="0">
              <a:lnSpc>
                <a:spcPct val="118002"/>
              </a:lnSpc>
              <a:spcBef>
                <a:spcPts val="0"/>
              </a:spcBef>
              <a:spcAft>
                <a:spcPts val="0"/>
              </a:spcAft>
              <a:buNone/>
            </a:pPr>
            <a:r>
              <a:rPr lang="en-US" sz="6399" b="1" i="0" u="none" strike="noStrike" cap="none">
                <a:solidFill>
                  <a:srgbClr val="151718"/>
                </a:solidFill>
                <a:latin typeface="Inter Black"/>
                <a:ea typeface="Inter Black"/>
                <a:cs typeface="Inter Black"/>
                <a:sym typeface="Inter Black"/>
              </a:rPr>
              <a:t>FEATURES</a:t>
            </a:r>
            <a:endParaRPr/>
          </a:p>
        </p:txBody>
      </p:sp>
      <p:grpSp>
        <p:nvGrpSpPr>
          <p:cNvPr id="177" name="Google Shape;177;p15"/>
          <p:cNvGrpSpPr/>
          <p:nvPr/>
        </p:nvGrpSpPr>
        <p:grpSpPr>
          <a:xfrm>
            <a:off x="1547295" y="6582896"/>
            <a:ext cx="3086120" cy="880501"/>
            <a:chOff x="0" y="0"/>
            <a:chExt cx="812800" cy="231900"/>
          </a:xfrm>
        </p:grpSpPr>
        <p:sp>
          <p:nvSpPr>
            <p:cNvPr id="178" name="Google Shape;178;p15"/>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80" name="Google Shape;180;p15"/>
          <p:cNvGrpSpPr/>
          <p:nvPr/>
        </p:nvGrpSpPr>
        <p:grpSpPr>
          <a:xfrm>
            <a:off x="5581605" y="7363788"/>
            <a:ext cx="3086120" cy="880501"/>
            <a:chOff x="0" y="0"/>
            <a:chExt cx="812800" cy="231900"/>
          </a:xfrm>
        </p:grpSpPr>
        <p:sp>
          <p:nvSpPr>
            <p:cNvPr id="181" name="Google Shape;181;p15"/>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83" name="Google Shape;183;p15"/>
          <p:cNvGrpSpPr/>
          <p:nvPr/>
        </p:nvGrpSpPr>
        <p:grpSpPr>
          <a:xfrm>
            <a:off x="9618105" y="6459779"/>
            <a:ext cx="3086120" cy="880501"/>
            <a:chOff x="0" y="0"/>
            <a:chExt cx="812800" cy="231900"/>
          </a:xfrm>
        </p:grpSpPr>
        <p:sp>
          <p:nvSpPr>
            <p:cNvPr id="184" name="Google Shape;184;p15"/>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86" name="Google Shape;186;p15"/>
          <p:cNvGrpSpPr/>
          <p:nvPr/>
        </p:nvGrpSpPr>
        <p:grpSpPr>
          <a:xfrm>
            <a:off x="13655990" y="7363788"/>
            <a:ext cx="3086120" cy="880501"/>
            <a:chOff x="0" y="0"/>
            <a:chExt cx="812800" cy="231900"/>
          </a:xfrm>
        </p:grpSpPr>
        <p:sp>
          <p:nvSpPr>
            <p:cNvPr id="187" name="Google Shape;187;p15"/>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9">
  <p:cSld name="CUSTOM_13">
    <p:spTree>
      <p:nvGrpSpPr>
        <p:cNvPr id="1" name="Shape 189"/>
        <p:cNvGrpSpPr/>
        <p:nvPr/>
      </p:nvGrpSpPr>
      <p:grpSpPr>
        <a:xfrm>
          <a:off x="0" y="0"/>
          <a:ext cx="0" cy="0"/>
          <a:chOff x="0" y="0"/>
          <a:chExt cx="0" cy="0"/>
        </a:xfrm>
      </p:grpSpPr>
      <p:sp>
        <p:nvSpPr>
          <p:cNvPr id="190" name="Google Shape;190;p16"/>
          <p:cNvSpPr>
            <a:spLocks noGrp="1"/>
          </p:cNvSpPr>
          <p:nvPr>
            <p:ph type="pic" idx="2"/>
          </p:nvPr>
        </p:nvSpPr>
        <p:spPr>
          <a:xfrm>
            <a:off x="1202000" y="1995825"/>
            <a:ext cx="4926000" cy="3130800"/>
          </a:xfrm>
          <a:prstGeom prst="rect">
            <a:avLst/>
          </a:prstGeom>
          <a:noFill/>
          <a:ln>
            <a:noFill/>
          </a:ln>
        </p:spPr>
      </p:sp>
      <p:sp>
        <p:nvSpPr>
          <p:cNvPr id="191" name="Google Shape;191;p16"/>
          <p:cNvSpPr>
            <a:spLocks noGrp="1"/>
          </p:cNvSpPr>
          <p:nvPr>
            <p:ph type="pic" idx="3"/>
          </p:nvPr>
        </p:nvSpPr>
        <p:spPr>
          <a:xfrm>
            <a:off x="6680788" y="1995788"/>
            <a:ext cx="4926000" cy="3130800"/>
          </a:xfrm>
          <a:prstGeom prst="rect">
            <a:avLst/>
          </a:prstGeom>
          <a:noFill/>
          <a:ln>
            <a:noFill/>
          </a:ln>
        </p:spPr>
      </p:sp>
      <p:sp>
        <p:nvSpPr>
          <p:cNvPr id="192" name="Google Shape;192;p16"/>
          <p:cNvSpPr>
            <a:spLocks noGrp="1"/>
          </p:cNvSpPr>
          <p:nvPr>
            <p:ph type="pic" idx="4"/>
          </p:nvPr>
        </p:nvSpPr>
        <p:spPr>
          <a:xfrm>
            <a:off x="12160400" y="1995825"/>
            <a:ext cx="4926000" cy="3130800"/>
          </a:xfrm>
          <a:prstGeom prst="rect">
            <a:avLst/>
          </a:prstGeom>
          <a:noFill/>
          <a:ln>
            <a:noFill/>
          </a:ln>
        </p:spPr>
      </p:sp>
      <p:sp>
        <p:nvSpPr>
          <p:cNvPr id="193" name="Google Shape;193;p16"/>
          <p:cNvSpPr>
            <a:spLocks noGrp="1"/>
          </p:cNvSpPr>
          <p:nvPr>
            <p:ph type="pic" idx="5"/>
          </p:nvPr>
        </p:nvSpPr>
        <p:spPr>
          <a:xfrm>
            <a:off x="1202425" y="5958725"/>
            <a:ext cx="4926000" cy="3130800"/>
          </a:xfrm>
          <a:prstGeom prst="rect">
            <a:avLst/>
          </a:prstGeom>
          <a:noFill/>
          <a:ln>
            <a:noFill/>
          </a:ln>
        </p:spPr>
      </p:sp>
      <p:sp>
        <p:nvSpPr>
          <p:cNvPr id="194" name="Google Shape;194;p16"/>
          <p:cNvSpPr>
            <a:spLocks noGrp="1"/>
          </p:cNvSpPr>
          <p:nvPr>
            <p:ph type="pic" idx="6"/>
          </p:nvPr>
        </p:nvSpPr>
        <p:spPr>
          <a:xfrm>
            <a:off x="6681213" y="5958688"/>
            <a:ext cx="4926000" cy="3130800"/>
          </a:xfrm>
          <a:prstGeom prst="rect">
            <a:avLst/>
          </a:prstGeom>
          <a:noFill/>
          <a:ln>
            <a:noFill/>
          </a:ln>
        </p:spPr>
      </p:sp>
      <p:sp>
        <p:nvSpPr>
          <p:cNvPr id="195" name="Google Shape;195;p16"/>
          <p:cNvSpPr>
            <a:spLocks noGrp="1"/>
          </p:cNvSpPr>
          <p:nvPr>
            <p:ph type="pic" idx="7"/>
          </p:nvPr>
        </p:nvSpPr>
        <p:spPr>
          <a:xfrm>
            <a:off x="12160825" y="5958725"/>
            <a:ext cx="4926000" cy="3130800"/>
          </a:xfrm>
          <a:prstGeom prst="rect">
            <a:avLst/>
          </a:prstGeom>
          <a:noFill/>
          <a:ln>
            <a:noFill/>
          </a:ln>
        </p:spPr>
      </p:sp>
      <p:grpSp>
        <p:nvGrpSpPr>
          <p:cNvPr id="196" name="Google Shape;196;p16"/>
          <p:cNvGrpSpPr/>
          <p:nvPr/>
        </p:nvGrpSpPr>
        <p:grpSpPr>
          <a:xfrm>
            <a:off x="2121929" y="4686400"/>
            <a:ext cx="3086120" cy="880501"/>
            <a:chOff x="0" y="0"/>
            <a:chExt cx="812800" cy="231900"/>
          </a:xfrm>
        </p:grpSpPr>
        <p:sp>
          <p:nvSpPr>
            <p:cNvPr id="197" name="Google Shape;197;p16"/>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6"/>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99" name="Google Shape;199;p16"/>
          <p:cNvGrpSpPr/>
          <p:nvPr/>
        </p:nvGrpSpPr>
        <p:grpSpPr>
          <a:xfrm>
            <a:off x="7601155" y="4686400"/>
            <a:ext cx="3086120" cy="880501"/>
            <a:chOff x="0" y="0"/>
            <a:chExt cx="812800" cy="231900"/>
          </a:xfrm>
        </p:grpSpPr>
        <p:sp>
          <p:nvSpPr>
            <p:cNvPr id="200" name="Google Shape;200;p16"/>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6"/>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2" name="Google Shape;202;p16"/>
          <p:cNvGrpSpPr/>
          <p:nvPr/>
        </p:nvGrpSpPr>
        <p:grpSpPr>
          <a:xfrm>
            <a:off x="13079560" y="4686400"/>
            <a:ext cx="3086120" cy="880501"/>
            <a:chOff x="0" y="0"/>
            <a:chExt cx="812800" cy="231900"/>
          </a:xfrm>
        </p:grpSpPr>
        <p:sp>
          <p:nvSpPr>
            <p:cNvPr id="203" name="Google Shape;203;p16"/>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5" name="Google Shape;205;p16"/>
          <p:cNvGrpSpPr/>
          <p:nvPr/>
        </p:nvGrpSpPr>
        <p:grpSpPr>
          <a:xfrm>
            <a:off x="2122340" y="8649330"/>
            <a:ext cx="3086120" cy="880501"/>
            <a:chOff x="0" y="0"/>
            <a:chExt cx="812800" cy="231900"/>
          </a:xfrm>
        </p:grpSpPr>
        <p:sp>
          <p:nvSpPr>
            <p:cNvPr id="206" name="Google Shape;206;p16"/>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8" name="Google Shape;208;p16"/>
          <p:cNvGrpSpPr/>
          <p:nvPr/>
        </p:nvGrpSpPr>
        <p:grpSpPr>
          <a:xfrm>
            <a:off x="7601566" y="8649330"/>
            <a:ext cx="3086120" cy="880501"/>
            <a:chOff x="0" y="0"/>
            <a:chExt cx="812800" cy="231900"/>
          </a:xfrm>
        </p:grpSpPr>
        <p:sp>
          <p:nvSpPr>
            <p:cNvPr id="209" name="Google Shape;209;p16"/>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1" name="Google Shape;211;p16"/>
          <p:cNvGrpSpPr/>
          <p:nvPr/>
        </p:nvGrpSpPr>
        <p:grpSpPr>
          <a:xfrm>
            <a:off x="13079971" y="8649330"/>
            <a:ext cx="3086120" cy="880501"/>
            <a:chOff x="0" y="0"/>
            <a:chExt cx="812800" cy="231900"/>
          </a:xfrm>
        </p:grpSpPr>
        <p:sp>
          <p:nvSpPr>
            <p:cNvPr id="212" name="Google Shape;212;p16"/>
            <p:cNvSpPr/>
            <p:nvPr/>
          </p:nvSpPr>
          <p:spPr>
            <a:xfrm>
              <a:off x="0" y="0"/>
              <a:ext cx="812800" cy="231849"/>
            </a:xfrm>
            <a:custGeom>
              <a:avLst/>
              <a:gdLst/>
              <a:ahLst/>
              <a:cxnLst/>
              <a:rect l="l" t="t" r="r" b="b"/>
              <a:pathLst>
                <a:path w="812800" h="231849" extrusionOk="0">
                  <a:moveTo>
                    <a:pt x="115925" y="0"/>
                  </a:moveTo>
                  <a:lnTo>
                    <a:pt x="696875" y="0"/>
                  </a:lnTo>
                  <a:cubicBezTo>
                    <a:pt x="760899" y="0"/>
                    <a:pt x="812800" y="51901"/>
                    <a:pt x="812800" y="115925"/>
                  </a:cubicBezTo>
                  <a:lnTo>
                    <a:pt x="812800" y="115925"/>
                  </a:lnTo>
                  <a:cubicBezTo>
                    <a:pt x="812800" y="146670"/>
                    <a:pt x="800587" y="176156"/>
                    <a:pt x="778846" y="197896"/>
                  </a:cubicBezTo>
                  <a:cubicBezTo>
                    <a:pt x="757106" y="219636"/>
                    <a:pt x="727620" y="231849"/>
                    <a:pt x="696875" y="231849"/>
                  </a:cubicBezTo>
                  <a:lnTo>
                    <a:pt x="115925" y="231849"/>
                  </a:lnTo>
                  <a:cubicBezTo>
                    <a:pt x="51901" y="231849"/>
                    <a:pt x="0" y="179948"/>
                    <a:pt x="0" y="115925"/>
                  </a:cubicBezTo>
                  <a:lnTo>
                    <a:pt x="0" y="115925"/>
                  </a:lnTo>
                  <a:cubicBezTo>
                    <a:pt x="0" y="51901"/>
                    <a:pt x="51901" y="0"/>
                    <a:pt x="115925"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txBox="1"/>
            <p:nvPr/>
          </p:nvSpPr>
          <p:spPr>
            <a:xfrm>
              <a:off x="0" y="0"/>
              <a:ext cx="812700" cy="2319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ustom Layout 10">
  <p:cSld name="CUSTOM_14">
    <p:spTree>
      <p:nvGrpSpPr>
        <p:cNvPr id="1" name="Shape 214"/>
        <p:cNvGrpSpPr/>
        <p:nvPr/>
      </p:nvGrpSpPr>
      <p:grpSpPr>
        <a:xfrm>
          <a:off x="0" y="0"/>
          <a:ext cx="0" cy="0"/>
          <a:chOff x="0" y="0"/>
          <a:chExt cx="0" cy="0"/>
        </a:xfrm>
      </p:grpSpPr>
      <p:sp>
        <p:nvSpPr>
          <p:cNvPr id="215" name="Google Shape;215;p17"/>
          <p:cNvSpPr/>
          <p:nvPr/>
        </p:nvSpPr>
        <p:spPr>
          <a:xfrm>
            <a:off x="-2090599" y="4887806"/>
            <a:ext cx="5641478" cy="5793559"/>
          </a:xfrm>
          <a:custGeom>
            <a:avLst/>
            <a:gdLst/>
            <a:ahLst/>
            <a:cxnLst/>
            <a:rect l="l" t="t" r="r" b="b"/>
            <a:pathLst>
              <a:path w="5641478" h="5793559" extrusionOk="0">
                <a:moveTo>
                  <a:pt x="0" y="0"/>
                </a:moveTo>
                <a:lnTo>
                  <a:pt x="5641478" y="0"/>
                </a:lnTo>
                <a:lnTo>
                  <a:pt x="5641478" y="5793560"/>
                </a:lnTo>
                <a:lnTo>
                  <a:pt x="0" y="5793560"/>
                </a:lnTo>
                <a:lnTo>
                  <a:pt x="0" y="0"/>
                </a:lnTo>
                <a:close/>
              </a:path>
            </a:pathLst>
          </a:custGeom>
          <a:blipFill rotWithShape="1">
            <a:blip r:embed="rId2">
              <a:alphaModFix/>
            </a:blip>
            <a:stretch>
              <a:fillRect/>
            </a:stretch>
          </a:blipFill>
          <a:ln>
            <a:noFill/>
          </a:ln>
        </p:spPr>
      </p:sp>
      <p:sp>
        <p:nvSpPr>
          <p:cNvPr id="216" name="Google Shape;216;p17"/>
          <p:cNvSpPr>
            <a:spLocks noGrp="1"/>
          </p:cNvSpPr>
          <p:nvPr>
            <p:ph type="pic" idx="2"/>
          </p:nvPr>
        </p:nvSpPr>
        <p:spPr>
          <a:xfrm>
            <a:off x="1028700" y="2019900"/>
            <a:ext cx="9596400" cy="5764800"/>
          </a:xfrm>
          <a:prstGeom prst="rect">
            <a:avLst/>
          </a:prstGeom>
          <a:noFill/>
          <a:ln>
            <a:noFill/>
          </a:ln>
        </p:spPr>
      </p:sp>
      <p:grpSp>
        <p:nvGrpSpPr>
          <p:cNvPr id="217" name="Google Shape;217;p17"/>
          <p:cNvGrpSpPr/>
          <p:nvPr/>
        </p:nvGrpSpPr>
        <p:grpSpPr>
          <a:xfrm>
            <a:off x="8268463" y="5143500"/>
            <a:ext cx="8990896" cy="5538158"/>
            <a:chOff x="0" y="0"/>
            <a:chExt cx="2367957" cy="1458600"/>
          </a:xfrm>
        </p:grpSpPr>
        <p:sp>
          <p:nvSpPr>
            <p:cNvPr id="218" name="Google Shape;218;p17"/>
            <p:cNvSpPr/>
            <p:nvPr/>
          </p:nvSpPr>
          <p:spPr>
            <a:xfrm>
              <a:off x="0" y="0"/>
              <a:ext cx="2367957" cy="1458532"/>
            </a:xfrm>
            <a:custGeom>
              <a:avLst/>
              <a:gdLst/>
              <a:ahLst/>
              <a:cxnLst/>
              <a:rect l="l" t="t" r="r" b="b"/>
              <a:pathLst>
                <a:path w="2367957" h="1458532" extrusionOk="0">
                  <a:moveTo>
                    <a:pt x="43916" y="0"/>
                  </a:moveTo>
                  <a:lnTo>
                    <a:pt x="2324042" y="0"/>
                  </a:lnTo>
                  <a:cubicBezTo>
                    <a:pt x="2348296" y="0"/>
                    <a:pt x="2367957" y="19662"/>
                    <a:pt x="2367957" y="43916"/>
                  </a:cubicBezTo>
                  <a:lnTo>
                    <a:pt x="2367957" y="1414617"/>
                  </a:lnTo>
                  <a:cubicBezTo>
                    <a:pt x="2367957" y="1438871"/>
                    <a:pt x="2348296" y="1458532"/>
                    <a:pt x="2324042" y="1458532"/>
                  </a:cubicBezTo>
                  <a:lnTo>
                    <a:pt x="43916" y="1458532"/>
                  </a:lnTo>
                  <a:cubicBezTo>
                    <a:pt x="19662" y="1458532"/>
                    <a:pt x="0" y="1438871"/>
                    <a:pt x="0" y="1414617"/>
                  </a:cubicBezTo>
                  <a:lnTo>
                    <a:pt x="0" y="43916"/>
                  </a:lnTo>
                  <a:cubicBezTo>
                    <a:pt x="0" y="19662"/>
                    <a:pt x="19662" y="0"/>
                    <a:pt x="43916" y="0"/>
                  </a:cubicBezTo>
                  <a:close/>
                </a:path>
              </a:pathLst>
            </a:custGeom>
            <a:solidFill>
              <a:srgbClr val="1517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txBox="1"/>
            <p:nvPr/>
          </p:nvSpPr>
          <p:spPr>
            <a:xfrm>
              <a:off x="0" y="0"/>
              <a:ext cx="2367900" cy="1458600"/>
            </a:xfrm>
            <a:prstGeom prst="rect">
              <a:avLst/>
            </a:prstGeom>
            <a:noFill/>
            <a:ln>
              <a:noFill/>
            </a:ln>
          </p:spPr>
          <p:txBody>
            <a:bodyPr spcFirstLastPara="1" wrap="square" lIns="50800" tIns="50800" rIns="50800" bIns="50800" anchor="ctr" anchorCtr="0">
              <a:noAutofit/>
            </a:bodyPr>
            <a:lstStyle/>
            <a:p>
              <a:pPr marL="0" marR="0" lvl="0" indent="0" algn="ctr" rtl="0">
                <a:lnSpc>
                  <a:spcPct val="104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20" name="Google Shape;220;p17"/>
          <p:cNvSpPr/>
          <p:nvPr/>
        </p:nvSpPr>
        <p:spPr>
          <a:xfrm>
            <a:off x="11582122" y="786954"/>
            <a:ext cx="4093396" cy="4100852"/>
          </a:xfrm>
          <a:custGeom>
            <a:avLst/>
            <a:gdLst/>
            <a:ahLst/>
            <a:cxnLst/>
            <a:rect l="l" t="t" r="r" b="b"/>
            <a:pathLst>
              <a:path w="4093396" h="4100852" extrusionOk="0">
                <a:moveTo>
                  <a:pt x="0" y="0"/>
                </a:moveTo>
                <a:lnTo>
                  <a:pt x="4093396" y="0"/>
                </a:lnTo>
                <a:lnTo>
                  <a:pt x="4093396" y="4100852"/>
                </a:lnTo>
                <a:lnTo>
                  <a:pt x="0" y="4100852"/>
                </a:lnTo>
                <a:lnTo>
                  <a:pt x="0" y="0"/>
                </a:lnTo>
                <a:close/>
              </a:path>
            </a:pathLst>
          </a:custGeom>
          <a:blipFill rotWithShape="1">
            <a:blip r:embed="rId3">
              <a:alphaModFix/>
            </a:blip>
            <a:stretch>
              <a:fillRect/>
            </a:stretch>
          </a:blip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4">
  <p:cSld name="CUSTOM_3">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539675" y="3098938"/>
            <a:ext cx="8229600" cy="1143000"/>
          </a:xfrm>
          <a:prstGeom prst="rect">
            <a:avLst/>
          </a:prstGeom>
        </p:spPr>
        <p:txBody>
          <a:bodyPr spcFirstLastPara="1" wrap="square" lIns="91425" tIns="45700" rIns="91425" bIns="45700" anchor="t" anchorCtr="0">
            <a:normAutofit/>
          </a:bodyPr>
          <a:lstStyle>
            <a:lvl1pPr lvl="0">
              <a:spcBef>
                <a:spcPts val="0"/>
              </a:spcBef>
              <a:spcAft>
                <a:spcPts val="0"/>
              </a:spcAft>
              <a:buSzPts val="4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p:nvPr/>
        </p:nvSpPr>
        <p:spPr>
          <a:xfrm>
            <a:off x="-202800" y="-79350"/>
            <a:ext cx="18693600" cy="10445700"/>
          </a:xfrm>
          <a:prstGeom prst="rect">
            <a:avLst/>
          </a:prstGeom>
          <a:gradFill>
            <a:gsLst>
              <a:gs pos="0">
                <a:srgbClr val="4A4B4C"/>
              </a:gs>
              <a:gs pos="50000">
                <a:srgbClr val="151718"/>
              </a:gs>
              <a:gs pos="100000">
                <a:srgbClr val="151718"/>
              </a:gs>
            </a:gsLst>
            <a:lin ang="540070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0" name="Google Shape;20;p3"/>
          <p:cNvSpPr/>
          <p:nvPr/>
        </p:nvSpPr>
        <p:spPr>
          <a:xfrm rot="-2138257">
            <a:off x="10754145" y="-1537663"/>
            <a:ext cx="7409239" cy="8086481"/>
          </a:xfrm>
          <a:custGeom>
            <a:avLst/>
            <a:gdLst/>
            <a:ahLst/>
            <a:cxnLst/>
            <a:rect l="l" t="t" r="r" b="b"/>
            <a:pathLst>
              <a:path w="7411231" h="8088655" extrusionOk="0">
                <a:moveTo>
                  <a:pt x="0" y="0"/>
                </a:moveTo>
                <a:lnTo>
                  <a:pt x="7411230" y="0"/>
                </a:lnTo>
                <a:lnTo>
                  <a:pt x="7411230" y="8088655"/>
                </a:lnTo>
                <a:lnTo>
                  <a:pt x="0" y="8088655"/>
                </a:lnTo>
                <a:lnTo>
                  <a:pt x="0" y="0"/>
                </a:lnTo>
                <a:close/>
              </a:path>
            </a:pathLst>
          </a:custGeom>
          <a:blipFill rotWithShape="1">
            <a:blip r:embed="rId2">
              <a:alphaModFix/>
            </a:blip>
            <a:stretch>
              <a:fillRect/>
            </a:stretch>
          </a:blipFill>
          <a:ln>
            <a:noFill/>
          </a:ln>
        </p:spPr>
      </p:sp>
      <p:sp>
        <p:nvSpPr>
          <p:cNvPr id="21" name="Google Shape;21;p3"/>
          <p:cNvSpPr/>
          <p:nvPr/>
        </p:nvSpPr>
        <p:spPr>
          <a:xfrm rot="735886">
            <a:off x="5162212" y="430756"/>
            <a:ext cx="2846376" cy="3207184"/>
          </a:xfrm>
          <a:custGeom>
            <a:avLst/>
            <a:gdLst/>
            <a:ahLst/>
            <a:cxnLst/>
            <a:rect l="l" t="t" r="r" b="b"/>
            <a:pathLst>
              <a:path w="2845434" h="3206122" extrusionOk="0">
                <a:moveTo>
                  <a:pt x="0" y="0"/>
                </a:moveTo>
                <a:lnTo>
                  <a:pt x="2845433" y="0"/>
                </a:lnTo>
                <a:lnTo>
                  <a:pt x="2845433" y="3206123"/>
                </a:lnTo>
                <a:lnTo>
                  <a:pt x="0" y="3206123"/>
                </a:lnTo>
                <a:lnTo>
                  <a:pt x="0" y="0"/>
                </a:lnTo>
                <a:close/>
              </a:path>
            </a:pathLst>
          </a:custGeom>
          <a:blipFill rotWithShape="1">
            <a:blip r:embed="rId3">
              <a:alphaModFix/>
            </a:blip>
            <a:stretch>
              <a:fillRect/>
            </a:stretch>
          </a:blipFill>
          <a:ln>
            <a:noFill/>
          </a:ln>
        </p:spPr>
      </p:sp>
      <p:sp>
        <p:nvSpPr>
          <p:cNvPr id="22" name="Google Shape;22;p3"/>
          <p:cNvSpPr/>
          <p:nvPr/>
        </p:nvSpPr>
        <p:spPr>
          <a:xfrm>
            <a:off x="11050326" y="7342186"/>
            <a:ext cx="4680757" cy="4680757"/>
          </a:xfrm>
          <a:custGeom>
            <a:avLst/>
            <a:gdLst/>
            <a:ahLst/>
            <a:cxnLst/>
            <a:rect l="l" t="t" r="r" b="b"/>
            <a:pathLst>
              <a:path w="4680757" h="4680757" extrusionOk="0">
                <a:moveTo>
                  <a:pt x="0" y="0"/>
                </a:moveTo>
                <a:lnTo>
                  <a:pt x="4680757" y="0"/>
                </a:lnTo>
                <a:lnTo>
                  <a:pt x="4680757" y="4680757"/>
                </a:lnTo>
                <a:lnTo>
                  <a:pt x="0" y="4680757"/>
                </a:lnTo>
                <a:lnTo>
                  <a:pt x="0" y="0"/>
                </a:lnTo>
                <a:close/>
              </a:path>
            </a:pathLst>
          </a:custGeom>
          <a:blipFill rotWithShape="1">
            <a:blip r:embed="rId4">
              <a:alphaModFix/>
            </a:blip>
            <a:stretch>
              <a:fillRect/>
            </a:stretch>
          </a:blipFill>
          <a:ln>
            <a:noFill/>
          </a:ln>
        </p:spPr>
      </p:sp>
      <p:sp>
        <p:nvSpPr>
          <p:cNvPr id="23" name="Google Shape;23;p3"/>
          <p:cNvSpPr/>
          <p:nvPr/>
        </p:nvSpPr>
        <p:spPr>
          <a:xfrm rot="-3571632">
            <a:off x="-464185" y="202793"/>
            <a:ext cx="3351740" cy="3087790"/>
          </a:xfrm>
          <a:custGeom>
            <a:avLst/>
            <a:gdLst/>
            <a:ahLst/>
            <a:cxnLst/>
            <a:rect l="l" t="t" r="r" b="b"/>
            <a:pathLst>
              <a:path w="3349292" h="3085535" extrusionOk="0">
                <a:moveTo>
                  <a:pt x="0" y="0"/>
                </a:moveTo>
                <a:lnTo>
                  <a:pt x="3349292" y="0"/>
                </a:lnTo>
                <a:lnTo>
                  <a:pt x="3349292" y="3085535"/>
                </a:lnTo>
                <a:lnTo>
                  <a:pt x="0" y="3085535"/>
                </a:lnTo>
                <a:lnTo>
                  <a:pt x="0" y="0"/>
                </a:lnTo>
                <a:close/>
              </a:path>
            </a:pathLst>
          </a:custGeom>
          <a:blipFill rotWithShape="1">
            <a:blip r:embed="rId5">
              <a:alphaModFix/>
            </a:blip>
            <a:stretch>
              <a:fillRect/>
            </a:stretch>
          </a:blipFill>
          <a:ln>
            <a:noFill/>
          </a:ln>
        </p:spPr>
      </p:sp>
      <p:sp>
        <p:nvSpPr>
          <p:cNvPr id="24" name="Google Shape;24;p3"/>
          <p:cNvSpPr/>
          <p:nvPr/>
        </p:nvSpPr>
        <p:spPr>
          <a:xfrm rot="-708899">
            <a:off x="3264634" y="3015702"/>
            <a:ext cx="1577575" cy="1577575"/>
          </a:xfrm>
          <a:custGeom>
            <a:avLst/>
            <a:gdLst/>
            <a:ahLst/>
            <a:cxnLst/>
            <a:rect l="l" t="t" r="r" b="b"/>
            <a:pathLst>
              <a:path w="1575666" h="1575666" extrusionOk="0">
                <a:moveTo>
                  <a:pt x="0" y="0"/>
                </a:moveTo>
                <a:lnTo>
                  <a:pt x="1575666" y="0"/>
                </a:lnTo>
                <a:lnTo>
                  <a:pt x="1575666" y="1575666"/>
                </a:lnTo>
                <a:lnTo>
                  <a:pt x="0" y="1575666"/>
                </a:lnTo>
                <a:lnTo>
                  <a:pt x="0" y="0"/>
                </a:lnTo>
                <a:close/>
              </a:path>
            </a:pathLst>
          </a:custGeom>
          <a:blipFill rotWithShape="1">
            <a:blip r:embed="rId6">
              <a:alphaModFix/>
            </a:blip>
            <a:stretch>
              <a:fillRect/>
            </a:stretch>
          </a:blipFill>
          <a:ln>
            <a:noFill/>
          </a:ln>
        </p:spPr>
      </p:sp>
      <p:sp>
        <p:nvSpPr>
          <p:cNvPr id="25" name="Google Shape;25;p3"/>
          <p:cNvSpPr/>
          <p:nvPr/>
        </p:nvSpPr>
        <p:spPr>
          <a:xfrm>
            <a:off x="14908240" y="4749210"/>
            <a:ext cx="2588262" cy="2592976"/>
          </a:xfrm>
          <a:custGeom>
            <a:avLst/>
            <a:gdLst/>
            <a:ahLst/>
            <a:cxnLst/>
            <a:rect l="l" t="t" r="r" b="b"/>
            <a:pathLst>
              <a:path w="2588262" h="2592976" extrusionOk="0">
                <a:moveTo>
                  <a:pt x="0" y="0"/>
                </a:moveTo>
                <a:lnTo>
                  <a:pt x="2588262" y="0"/>
                </a:lnTo>
                <a:lnTo>
                  <a:pt x="2588262" y="2592976"/>
                </a:lnTo>
                <a:lnTo>
                  <a:pt x="0" y="2592976"/>
                </a:lnTo>
                <a:lnTo>
                  <a:pt x="0" y="0"/>
                </a:lnTo>
                <a:close/>
              </a:path>
            </a:pathLst>
          </a:custGeom>
          <a:blipFill rotWithShape="1">
            <a:blip r:embed="rId7">
              <a:alphaModFix/>
            </a:blip>
            <a:stretch>
              <a:fillRect/>
            </a:stretch>
          </a:blipFill>
          <a:ln>
            <a:noFill/>
          </a:ln>
        </p:spPr>
      </p:sp>
      <p:sp>
        <p:nvSpPr>
          <p:cNvPr id="26" name="Google Shape;26;p3"/>
          <p:cNvSpPr/>
          <p:nvPr/>
        </p:nvSpPr>
        <p:spPr>
          <a:xfrm>
            <a:off x="6118393" y="8374091"/>
            <a:ext cx="3498980" cy="528028"/>
          </a:xfrm>
          <a:custGeom>
            <a:avLst/>
            <a:gdLst/>
            <a:ahLst/>
            <a:cxnLst/>
            <a:rect l="l" t="t" r="r" b="b"/>
            <a:pathLst>
              <a:path w="3498980" h="528028" extrusionOk="0">
                <a:moveTo>
                  <a:pt x="0" y="0"/>
                </a:moveTo>
                <a:lnTo>
                  <a:pt x="3498980" y="0"/>
                </a:lnTo>
                <a:lnTo>
                  <a:pt x="3498980" y="528028"/>
                </a:lnTo>
                <a:lnTo>
                  <a:pt x="0" y="528028"/>
                </a:lnTo>
                <a:lnTo>
                  <a:pt x="0" y="0"/>
                </a:lnTo>
                <a:close/>
              </a:path>
            </a:pathLst>
          </a:custGeom>
          <a:blipFill rotWithShape="1">
            <a:blip r:embed="rId8">
              <a:alphaModFix/>
            </a:blip>
            <a:stretch>
              <a:fillRect/>
            </a:stretch>
          </a:blipFill>
          <a:ln>
            <a:noFill/>
          </a:ln>
        </p:spPr>
      </p:sp>
      <p:sp>
        <p:nvSpPr>
          <p:cNvPr id="27" name="Google Shape;27;p3"/>
          <p:cNvSpPr/>
          <p:nvPr/>
        </p:nvSpPr>
        <p:spPr>
          <a:xfrm rot="1832733">
            <a:off x="8910542" y="2660422"/>
            <a:ext cx="1413367" cy="1408227"/>
          </a:xfrm>
          <a:custGeom>
            <a:avLst/>
            <a:gdLst/>
            <a:ahLst/>
            <a:cxnLst/>
            <a:rect l="l" t="t" r="r" b="b"/>
            <a:pathLst>
              <a:path w="1415381" h="1410234" extrusionOk="0">
                <a:moveTo>
                  <a:pt x="0" y="0"/>
                </a:moveTo>
                <a:lnTo>
                  <a:pt x="1415381" y="0"/>
                </a:lnTo>
                <a:lnTo>
                  <a:pt x="1415381" y="1410234"/>
                </a:lnTo>
                <a:lnTo>
                  <a:pt x="0" y="1410234"/>
                </a:lnTo>
                <a:lnTo>
                  <a:pt x="0" y="0"/>
                </a:lnTo>
                <a:close/>
              </a:path>
            </a:pathLst>
          </a:custGeom>
          <a:blipFill rotWithShape="1">
            <a:blip r:embed="rId9">
              <a:alphaModFix/>
            </a:blip>
            <a:stretch>
              <a:fillRect/>
            </a:stretch>
          </a:blipFill>
          <a:ln>
            <a:noFill/>
          </a:ln>
        </p:spPr>
      </p:sp>
      <p:sp>
        <p:nvSpPr>
          <p:cNvPr id="28" name="Google Shape;28;p3"/>
          <p:cNvSpPr/>
          <p:nvPr/>
        </p:nvSpPr>
        <p:spPr>
          <a:xfrm>
            <a:off x="14908240" y="-480056"/>
            <a:ext cx="1645687" cy="1727343"/>
          </a:xfrm>
          <a:custGeom>
            <a:avLst/>
            <a:gdLst/>
            <a:ahLst/>
            <a:cxnLst/>
            <a:rect l="l" t="t" r="r" b="b"/>
            <a:pathLst>
              <a:path w="1645687" h="1727343" extrusionOk="0">
                <a:moveTo>
                  <a:pt x="0" y="0"/>
                </a:moveTo>
                <a:lnTo>
                  <a:pt x="1645687" y="0"/>
                </a:lnTo>
                <a:lnTo>
                  <a:pt x="1645687" y="1727343"/>
                </a:lnTo>
                <a:lnTo>
                  <a:pt x="0" y="1727343"/>
                </a:lnTo>
                <a:lnTo>
                  <a:pt x="0" y="0"/>
                </a:lnTo>
                <a:close/>
              </a:path>
            </a:pathLst>
          </a:custGeom>
          <a:blipFill rotWithShape="1">
            <a:blip r:embed="rId10">
              <a:alphaModFix/>
            </a:blip>
            <a:stretch>
              <a:fillRect/>
            </a:stretch>
          </a:blip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4 1">
  <p:cSld name="CUSTOM_3_1">
    <p:spTree>
      <p:nvGrpSpPr>
        <p:cNvPr id="1" name="Shape 29"/>
        <p:cNvGrpSpPr/>
        <p:nvPr/>
      </p:nvGrpSpPr>
      <p:grpSpPr>
        <a:xfrm>
          <a:off x="0" y="0"/>
          <a:ext cx="0" cy="0"/>
          <a:chOff x="0" y="0"/>
          <a:chExt cx="0" cy="0"/>
        </a:xfrm>
      </p:grpSpPr>
      <p:sp>
        <p:nvSpPr>
          <p:cNvPr id="30" name="Google Shape;30;p4"/>
          <p:cNvSpPr/>
          <p:nvPr/>
        </p:nvSpPr>
        <p:spPr>
          <a:xfrm>
            <a:off x="-202800" y="-79350"/>
            <a:ext cx="18693600" cy="10445700"/>
          </a:xfrm>
          <a:prstGeom prst="rect">
            <a:avLst/>
          </a:prstGeom>
          <a:gradFill>
            <a:gsLst>
              <a:gs pos="0">
                <a:srgbClr val="4A4B4C"/>
              </a:gs>
              <a:gs pos="50000">
                <a:srgbClr val="151718"/>
              </a:gs>
              <a:gs pos="100000">
                <a:srgbClr val="151718"/>
              </a:gs>
            </a:gsLst>
            <a:lin ang="540070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1" name="Google Shape;31;p4"/>
          <p:cNvSpPr/>
          <p:nvPr/>
        </p:nvSpPr>
        <p:spPr>
          <a:xfrm>
            <a:off x="2511979" y="4972819"/>
            <a:ext cx="4244858" cy="640588"/>
          </a:xfrm>
          <a:custGeom>
            <a:avLst/>
            <a:gdLst/>
            <a:ahLst/>
            <a:cxnLst/>
            <a:rect l="l" t="t" r="r" b="b"/>
            <a:pathLst>
              <a:path w="4244858" h="640588" extrusionOk="0">
                <a:moveTo>
                  <a:pt x="0" y="0"/>
                </a:moveTo>
                <a:lnTo>
                  <a:pt x="4244858" y="0"/>
                </a:lnTo>
                <a:lnTo>
                  <a:pt x="4244858" y="640587"/>
                </a:lnTo>
                <a:lnTo>
                  <a:pt x="0" y="640587"/>
                </a:lnTo>
                <a:lnTo>
                  <a:pt x="0" y="0"/>
                </a:lnTo>
                <a:close/>
              </a:path>
            </a:pathLst>
          </a:custGeom>
          <a:blipFill rotWithShape="1">
            <a:blip r:embed="rId2">
              <a:alphaModFix/>
            </a:blip>
            <a:stretch>
              <a:fillRect/>
            </a:stretch>
          </a:blipFill>
          <a:ln>
            <a:noFill/>
          </a:ln>
        </p:spPr>
      </p:sp>
      <p:sp>
        <p:nvSpPr>
          <p:cNvPr id="32" name="Google Shape;32;p4"/>
          <p:cNvSpPr/>
          <p:nvPr/>
        </p:nvSpPr>
        <p:spPr>
          <a:xfrm rot="-1220284">
            <a:off x="14376554" y="6951575"/>
            <a:ext cx="3757738" cy="3859038"/>
          </a:xfrm>
          <a:custGeom>
            <a:avLst/>
            <a:gdLst/>
            <a:ahLst/>
            <a:cxnLst/>
            <a:rect l="l" t="t" r="r" b="b"/>
            <a:pathLst>
              <a:path w="3758372" h="3859689" extrusionOk="0">
                <a:moveTo>
                  <a:pt x="0" y="0"/>
                </a:moveTo>
                <a:lnTo>
                  <a:pt x="3758372" y="0"/>
                </a:lnTo>
                <a:lnTo>
                  <a:pt x="3758372" y="3859688"/>
                </a:lnTo>
                <a:lnTo>
                  <a:pt x="0" y="3859688"/>
                </a:lnTo>
                <a:lnTo>
                  <a:pt x="0" y="0"/>
                </a:lnTo>
                <a:close/>
              </a:path>
            </a:pathLst>
          </a:custGeom>
          <a:blipFill rotWithShape="1">
            <a:blip r:embed="rId3">
              <a:alphaModFix/>
            </a:blip>
            <a:stretch>
              <a:fillRect/>
            </a:stretch>
          </a:blipFill>
          <a:ln>
            <a:noFill/>
          </a:ln>
        </p:spPr>
      </p:sp>
      <p:sp>
        <p:nvSpPr>
          <p:cNvPr id="33" name="Google Shape;33;p4"/>
          <p:cNvSpPr/>
          <p:nvPr/>
        </p:nvSpPr>
        <p:spPr>
          <a:xfrm rot="-5606533">
            <a:off x="5716561" y="6276908"/>
            <a:ext cx="3893676" cy="6756920"/>
          </a:xfrm>
          <a:custGeom>
            <a:avLst/>
            <a:gdLst/>
            <a:ahLst/>
            <a:cxnLst/>
            <a:rect l="l" t="t" r="r" b="b"/>
            <a:pathLst>
              <a:path w="3896392" h="6761634" extrusionOk="0">
                <a:moveTo>
                  <a:pt x="0" y="0"/>
                </a:moveTo>
                <a:lnTo>
                  <a:pt x="3896392" y="0"/>
                </a:lnTo>
                <a:lnTo>
                  <a:pt x="3896392" y="6761633"/>
                </a:lnTo>
                <a:lnTo>
                  <a:pt x="0" y="6761633"/>
                </a:lnTo>
                <a:lnTo>
                  <a:pt x="0" y="0"/>
                </a:lnTo>
                <a:close/>
              </a:path>
            </a:pathLst>
          </a:custGeom>
          <a:blipFill rotWithShape="1">
            <a:blip r:embed="rId4">
              <a:alphaModFix/>
            </a:blip>
            <a:stretch>
              <a:fillRect/>
            </a:stretch>
          </a:blipFill>
          <a:ln>
            <a:noFill/>
          </a:ln>
        </p:spPr>
      </p:sp>
      <p:sp>
        <p:nvSpPr>
          <p:cNvPr id="34" name="Google Shape;34;p4"/>
          <p:cNvSpPr/>
          <p:nvPr/>
        </p:nvSpPr>
        <p:spPr>
          <a:xfrm>
            <a:off x="0" y="7089869"/>
            <a:ext cx="3414396" cy="3583812"/>
          </a:xfrm>
          <a:custGeom>
            <a:avLst/>
            <a:gdLst/>
            <a:ahLst/>
            <a:cxnLst/>
            <a:rect l="l" t="t" r="r" b="b"/>
            <a:pathLst>
              <a:path w="3414396" h="3583812" extrusionOk="0">
                <a:moveTo>
                  <a:pt x="0" y="0"/>
                </a:moveTo>
                <a:lnTo>
                  <a:pt x="3414396" y="0"/>
                </a:lnTo>
                <a:lnTo>
                  <a:pt x="3414396" y="3583812"/>
                </a:lnTo>
                <a:lnTo>
                  <a:pt x="0" y="3583812"/>
                </a:lnTo>
                <a:lnTo>
                  <a:pt x="0" y="0"/>
                </a:lnTo>
                <a:close/>
              </a:path>
            </a:pathLst>
          </a:custGeom>
          <a:blipFill rotWithShape="1">
            <a:blip r:embed="rId5">
              <a:alphaModFix/>
            </a:blip>
            <a:stretch>
              <a:fillRect/>
            </a:stretch>
          </a:blipFill>
          <a:ln>
            <a:noFill/>
          </a:ln>
        </p:spPr>
      </p:sp>
      <p:sp>
        <p:nvSpPr>
          <p:cNvPr id="35" name="Google Shape;35;p4"/>
          <p:cNvSpPr/>
          <p:nvPr/>
        </p:nvSpPr>
        <p:spPr>
          <a:xfrm rot="-913046">
            <a:off x="12090133" y="8106074"/>
            <a:ext cx="1556900" cy="1551239"/>
          </a:xfrm>
          <a:custGeom>
            <a:avLst/>
            <a:gdLst/>
            <a:ahLst/>
            <a:cxnLst/>
            <a:rect l="l" t="t" r="r" b="b"/>
            <a:pathLst>
              <a:path w="1556798" h="1551137" extrusionOk="0">
                <a:moveTo>
                  <a:pt x="0" y="0"/>
                </a:moveTo>
                <a:lnTo>
                  <a:pt x="1556798" y="0"/>
                </a:lnTo>
                <a:lnTo>
                  <a:pt x="1556798" y="1551136"/>
                </a:lnTo>
                <a:lnTo>
                  <a:pt x="0" y="1551136"/>
                </a:lnTo>
                <a:lnTo>
                  <a:pt x="0" y="0"/>
                </a:lnTo>
                <a:close/>
              </a:path>
            </a:pathLst>
          </a:custGeom>
          <a:blipFill rotWithShape="1">
            <a:blip r:embed="rId6">
              <a:alphaModFix/>
            </a:blip>
            <a:stretch>
              <a:fillRect/>
            </a:stretch>
          </a:blip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ustom Layout 4 1 1">
  <p:cSld name="CUSTOM_3_1_1">
    <p:spTree>
      <p:nvGrpSpPr>
        <p:cNvPr id="1" name="Shape 36"/>
        <p:cNvGrpSpPr/>
        <p:nvPr/>
      </p:nvGrpSpPr>
      <p:grpSpPr>
        <a:xfrm>
          <a:off x="0" y="0"/>
          <a:ext cx="0" cy="0"/>
          <a:chOff x="0" y="0"/>
          <a:chExt cx="0" cy="0"/>
        </a:xfrm>
      </p:grpSpPr>
      <p:sp>
        <p:nvSpPr>
          <p:cNvPr id="37" name="Google Shape;37;p5"/>
          <p:cNvSpPr/>
          <p:nvPr/>
        </p:nvSpPr>
        <p:spPr>
          <a:xfrm>
            <a:off x="-202800" y="-79350"/>
            <a:ext cx="18693600" cy="10445700"/>
          </a:xfrm>
          <a:prstGeom prst="rect">
            <a:avLst/>
          </a:prstGeom>
          <a:gradFill>
            <a:gsLst>
              <a:gs pos="0">
                <a:srgbClr val="4A4B4C"/>
              </a:gs>
              <a:gs pos="50000">
                <a:srgbClr val="151718"/>
              </a:gs>
              <a:gs pos="100000">
                <a:srgbClr val="151718"/>
              </a:gs>
            </a:gsLst>
            <a:lin ang="540070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38" name="Google Shape;38;p5"/>
          <p:cNvSpPr/>
          <p:nvPr/>
        </p:nvSpPr>
        <p:spPr>
          <a:xfrm>
            <a:off x="13893938" y="746070"/>
            <a:ext cx="3114635" cy="3509448"/>
          </a:xfrm>
          <a:custGeom>
            <a:avLst/>
            <a:gdLst/>
            <a:ahLst/>
            <a:cxnLst/>
            <a:rect l="l" t="t" r="r" b="b"/>
            <a:pathLst>
              <a:path w="3114635" h="3509448" extrusionOk="0">
                <a:moveTo>
                  <a:pt x="0" y="0"/>
                </a:moveTo>
                <a:lnTo>
                  <a:pt x="3114635" y="0"/>
                </a:lnTo>
                <a:lnTo>
                  <a:pt x="3114635" y="3509448"/>
                </a:lnTo>
                <a:lnTo>
                  <a:pt x="0" y="3509448"/>
                </a:lnTo>
                <a:lnTo>
                  <a:pt x="0" y="0"/>
                </a:lnTo>
                <a:close/>
              </a:path>
            </a:pathLst>
          </a:custGeom>
          <a:blipFill rotWithShape="1">
            <a:blip r:embed="rId2">
              <a:alphaModFix/>
            </a:blip>
            <a:stretch>
              <a:fillRect/>
            </a:stretch>
          </a:blipFill>
          <a:ln>
            <a:noFill/>
          </a:ln>
        </p:spPr>
      </p:sp>
      <p:sp>
        <p:nvSpPr>
          <p:cNvPr id="39" name="Google Shape;39;p5"/>
          <p:cNvSpPr/>
          <p:nvPr/>
        </p:nvSpPr>
        <p:spPr>
          <a:xfrm rot="-842175">
            <a:off x="742503" y="6929639"/>
            <a:ext cx="3794982" cy="3809267"/>
          </a:xfrm>
          <a:custGeom>
            <a:avLst/>
            <a:gdLst/>
            <a:ahLst/>
            <a:cxnLst/>
            <a:rect l="l" t="t" r="r" b="b"/>
            <a:pathLst>
              <a:path w="3795540" h="3809827" extrusionOk="0">
                <a:moveTo>
                  <a:pt x="0" y="0"/>
                </a:moveTo>
                <a:lnTo>
                  <a:pt x="3795540" y="0"/>
                </a:lnTo>
                <a:lnTo>
                  <a:pt x="3795540" y="3809827"/>
                </a:lnTo>
                <a:lnTo>
                  <a:pt x="0" y="3809827"/>
                </a:lnTo>
                <a:lnTo>
                  <a:pt x="0" y="0"/>
                </a:lnTo>
                <a:close/>
              </a:path>
            </a:pathLst>
          </a:custGeom>
          <a:blipFill rotWithShape="1">
            <a:blip r:embed="rId3">
              <a:alphaModFix/>
            </a:blip>
            <a:stretch>
              <a:fillRect/>
            </a:stretch>
          </a:blipFill>
          <a:ln>
            <a:noFill/>
          </a:ln>
        </p:spPr>
      </p:sp>
      <p:sp>
        <p:nvSpPr>
          <p:cNvPr id="40" name="Google Shape;40;p5"/>
          <p:cNvSpPr/>
          <p:nvPr/>
        </p:nvSpPr>
        <p:spPr>
          <a:xfrm rot="543719">
            <a:off x="13271779" y="6122048"/>
            <a:ext cx="5189953" cy="5711090"/>
          </a:xfrm>
          <a:custGeom>
            <a:avLst/>
            <a:gdLst/>
            <a:ahLst/>
            <a:cxnLst/>
            <a:rect l="l" t="t" r="r" b="b"/>
            <a:pathLst>
              <a:path w="5190050" h="5711197" extrusionOk="0">
                <a:moveTo>
                  <a:pt x="0" y="0"/>
                </a:moveTo>
                <a:lnTo>
                  <a:pt x="5190050" y="0"/>
                </a:lnTo>
                <a:lnTo>
                  <a:pt x="5190050" y="5711197"/>
                </a:lnTo>
                <a:lnTo>
                  <a:pt x="0" y="5711197"/>
                </a:lnTo>
                <a:lnTo>
                  <a:pt x="0" y="0"/>
                </a:lnTo>
                <a:close/>
              </a:path>
            </a:pathLst>
          </a:custGeom>
          <a:blipFill rotWithShape="1">
            <a:blip r:embed="rId4">
              <a:alphaModFix/>
            </a:blip>
            <a:stretch>
              <a:fillRect/>
            </a:stretch>
          </a:blipFill>
          <a:ln>
            <a:noFill/>
          </a:ln>
        </p:spPr>
      </p:sp>
      <p:sp>
        <p:nvSpPr>
          <p:cNvPr id="41" name="Google Shape;41;p5"/>
          <p:cNvSpPr/>
          <p:nvPr/>
        </p:nvSpPr>
        <p:spPr>
          <a:xfrm rot="-9770043" flipH="1">
            <a:off x="940866" y="-2076626"/>
            <a:ext cx="5494884" cy="5643014"/>
          </a:xfrm>
          <a:custGeom>
            <a:avLst/>
            <a:gdLst/>
            <a:ahLst/>
            <a:cxnLst/>
            <a:rect l="l" t="t" r="r" b="b"/>
            <a:pathLst>
              <a:path w="5497496" h="5645696" extrusionOk="0">
                <a:moveTo>
                  <a:pt x="0" y="5645696"/>
                </a:moveTo>
                <a:lnTo>
                  <a:pt x="5497496" y="5645696"/>
                </a:lnTo>
                <a:lnTo>
                  <a:pt x="5497496" y="0"/>
                </a:lnTo>
                <a:lnTo>
                  <a:pt x="0" y="0"/>
                </a:lnTo>
                <a:lnTo>
                  <a:pt x="0" y="5645696"/>
                </a:lnTo>
                <a:close/>
              </a:path>
            </a:pathLst>
          </a:custGeom>
          <a:blipFill rotWithShape="1">
            <a:blip r:embed="rId5">
              <a:alphaModFix/>
            </a:blip>
            <a:stretch>
              <a:fillRect/>
            </a:stretch>
          </a:blipFill>
          <a:ln>
            <a:noFill/>
          </a:ln>
        </p:spPr>
      </p:sp>
      <p:sp>
        <p:nvSpPr>
          <p:cNvPr id="42" name="Google Shape;42;p5"/>
          <p:cNvSpPr/>
          <p:nvPr/>
        </p:nvSpPr>
        <p:spPr>
          <a:xfrm>
            <a:off x="1232472" y="4207320"/>
            <a:ext cx="1408361" cy="1403240"/>
          </a:xfrm>
          <a:custGeom>
            <a:avLst/>
            <a:gdLst/>
            <a:ahLst/>
            <a:cxnLst/>
            <a:rect l="l" t="t" r="r" b="b"/>
            <a:pathLst>
              <a:path w="1408361" h="1403240" extrusionOk="0">
                <a:moveTo>
                  <a:pt x="0" y="0"/>
                </a:moveTo>
                <a:lnTo>
                  <a:pt x="1408361" y="0"/>
                </a:lnTo>
                <a:lnTo>
                  <a:pt x="1408361" y="1403240"/>
                </a:lnTo>
                <a:lnTo>
                  <a:pt x="0" y="1403240"/>
                </a:lnTo>
                <a:lnTo>
                  <a:pt x="0" y="0"/>
                </a:lnTo>
                <a:close/>
              </a:path>
            </a:pathLst>
          </a:custGeom>
          <a:blipFill rotWithShape="1">
            <a:blip r:embed="rId6">
              <a:alphaModFix/>
            </a:blip>
            <a:stretch>
              <a:fillRect/>
            </a:stretch>
          </a:blipFill>
          <a:ln>
            <a:noFill/>
          </a:ln>
        </p:spPr>
      </p:sp>
      <p:sp>
        <p:nvSpPr>
          <p:cNvPr id="43" name="Google Shape;43;p5"/>
          <p:cNvSpPr/>
          <p:nvPr/>
        </p:nvSpPr>
        <p:spPr>
          <a:xfrm>
            <a:off x="9144000" y="8441792"/>
            <a:ext cx="3775917" cy="569820"/>
          </a:xfrm>
          <a:custGeom>
            <a:avLst/>
            <a:gdLst/>
            <a:ahLst/>
            <a:cxnLst/>
            <a:rect l="l" t="t" r="r" b="b"/>
            <a:pathLst>
              <a:path w="3775917" h="569820" extrusionOk="0">
                <a:moveTo>
                  <a:pt x="0" y="0"/>
                </a:moveTo>
                <a:lnTo>
                  <a:pt x="3775917" y="0"/>
                </a:lnTo>
                <a:lnTo>
                  <a:pt x="3775917" y="569821"/>
                </a:lnTo>
                <a:lnTo>
                  <a:pt x="0" y="569821"/>
                </a:lnTo>
                <a:lnTo>
                  <a:pt x="0" y="0"/>
                </a:lnTo>
                <a:close/>
              </a:path>
            </a:pathLst>
          </a:custGeom>
          <a:blipFill rotWithShape="1">
            <a:blip r:embed="rId7">
              <a:alphaModFix/>
            </a:blip>
            <a:stretch>
              <a:fillRect/>
            </a:stretch>
          </a:blipFill>
          <a:ln>
            <a:noFill/>
          </a:ln>
        </p:spPr>
      </p:sp>
      <p:sp>
        <p:nvSpPr>
          <p:cNvPr id="44" name="Google Shape;44;p5"/>
          <p:cNvSpPr/>
          <p:nvPr/>
        </p:nvSpPr>
        <p:spPr>
          <a:xfrm>
            <a:off x="9847023" y="-489711"/>
            <a:ext cx="3002494" cy="3007963"/>
          </a:xfrm>
          <a:custGeom>
            <a:avLst/>
            <a:gdLst/>
            <a:ahLst/>
            <a:cxnLst/>
            <a:rect l="l" t="t" r="r" b="b"/>
            <a:pathLst>
              <a:path w="3002494" h="3007963" extrusionOk="0">
                <a:moveTo>
                  <a:pt x="0" y="0"/>
                </a:moveTo>
                <a:lnTo>
                  <a:pt x="3002494" y="0"/>
                </a:lnTo>
                <a:lnTo>
                  <a:pt x="3002494" y="3007963"/>
                </a:lnTo>
                <a:lnTo>
                  <a:pt x="0" y="3007963"/>
                </a:lnTo>
                <a:lnTo>
                  <a:pt x="0" y="0"/>
                </a:lnTo>
                <a:close/>
              </a:path>
            </a:pathLst>
          </a:custGeom>
          <a:blipFill rotWithShape="1">
            <a:blip r:embed="rId8">
              <a:alphaModFix/>
            </a:blip>
            <a:stretch>
              <a:fillRect/>
            </a:stretch>
          </a:blip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ustom Layout 4 1 1 1">
  <p:cSld name="CUSTOM_3_1_1_1">
    <p:spTree>
      <p:nvGrpSpPr>
        <p:cNvPr id="1" name="Shape 45"/>
        <p:cNvGrpSpPr/>
        <p:nvPr/>
      </p:nvGrpSpPr>
      <p:grpSpPr>
        <a:xfrm>
          <a:off x="0" y="0"/>
          <a:ext cx="0" cy="0"/>
          <a:chOff x="0" y="0"/>
          <a:chExt cx="0" cy="0"/>
        </a:xfrm>
      </p:grpSpPr>
      <p:sp>
        <p:nvSpPr>
          <p:cNvPr id="46" name="Google Shape;46;p6"/>
          <p:cNvSpPr/>
          <p:nvPr/>
        </p:nvSpPr>
        <p:spPr>
          <a:xfrm>
            <a:off x="-202800" y="-79350"/>
            <a:ext cx="18693600" cy="10445700"/>
          </a:xfrm>
          <a:prstGeom prst="rect">
            <a:avLst/>
          </a:prstGeom>
          <a:gradFill>
            <a:gsLst>
              <a:gs pos="0">
                <a:srgbClr val="4A4B4C"/>
              </a:gs>
              <a:gs pos="50000">
                <a:srgbClr val="151718"/>
              </a:gs>
              <a:gs pos="100000">
                <a:srgbClr val="151718"/>
              </a:gs>
            </a:gsLst>
            <a:lin ang="540070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7" name="Google Shape;47;p6"/>
          <p:cNvSpPr/>
          <p:nvPr/>
        </p:nvSpPr>
        <p:spPr>
          <a:xfrm>
            <a:off x="-930100" y="3700841"/>
            <a:ext cx="7021327" cy="7663113"/>
          </a:xfrm>
          <a:custGeom>
            <a:avLst/>
            <a:gdLst/>
            <a:ahLst/>
            <a:cxnLst/>
            <a:rect l="l" t="t" r="r" b="b"/>
            <a:pathLst>
              <a:path w="7021327" h="7663113" extrusionOk="0">
                <a:moveTo>
                  <a:pt x="0" y="0"/>
                </a:moveTo>
                <a:lnTo>
                  <a:pt x="7021327" y="0"/>
                </a:lnTo>
                <a:lnTo>
                  <a:pt x="7021327" y="7663114"/>
                </a:lnTo>
                <a:lnTo>
                  <a:pt x="0" y="7663114"/>
                </a:lnTo>
                <a:lnTo>
                  <a:pt x="0" y="0"/>
                </a:lnTo>
                <a:close/>
              </a:path>
            </a:pathLst>
          </a:custGeom>
          <a:blipFill rotWithShape="1">
            <a:blip r:embed="rId2">
              <a:alphaModFix/>
            </a:blip>
            <a:stretch>
              <a:fillRect/>
            </a:stretch>
          </a:blipFill>
          <a:ln>
            <a:noFill/>
          </a:ln>
        </p:spPr>
      </p:sp>
      <p:sp>
        <p:nvSpPr>
          <p:cNvPr id="48" name="Google Shape;48;p6"/>
          <p:cNvSpPr/>
          <p:nvPr/>
        </p:nvSpPr>
        <p:spPr>
          <a:xfrm>
            <a:off x="7211527" y="-733299"/>
            <a:ext cx="3523999" cy="3523999"/>
          </a:xfrm>
          <a:custGeom>
            <a:avLst/>
            <a:gdLst/>
            <a:ahLst/>
            <a:cxnLst/>
            <a:rect l="l" t="t" r="r" b="b"/>
            <a:pathLst>
              <a:path w="3523999" h="3523999" extrusionOk="0">
                <a:moveTo>
                  <a:pt x="0" y="0"/>
                </a:moveTo>
                <a:lnTo>
                  <a:pt x="3523998" y="0"/>
                </a:lnTo>
                <a:lnTo>
                  <a:pt x="3523998" y="3523998"/>
                </a:lnTo>
                <a:lnTo>
                  <a:pt x="0" y="3523998"/>
                </a:lnTo>
                <a:lnTo>
                  <a:pt x="0" y="0"/>
                </a:lnTo>
                <a:close/>
              </a:path>
            </a:pathLst>
          </a:custGeom>
          <a:blipFill rotWithShape="1">
            <a:blip r:embed="rId3">
              <a:alphaModFix/>
            </a:blip>
            <a:stretch>
              <a:fillRect/>
            </a:stretch>
          </a:blipFill>
          <a:ln>
            <a:noFill/>
          </a:ln>
        </p:spPr>
      </p:sp>
      <p:sp>
        <p:nvSpPr>
          <p:cNvPr id="49" name="Google Shape;49;p6"/>
          <p:cNvSpPr/>
          <p:nvPr/>
        </p:nvSpPr>
        <p:spPr>
          <a:xfrm rot="-2286057">
            <a:off x="14573579" y="5512504"/>
            <a:ext cx="4860384" cy="4477629"/>
          </a:xfrm>
          <a:custGeom>
            <a:avLst/>
            <a:gdLst/>
            <a:ahLst/>
            <a:cxnLst/>
            <a:rect l="l" t="t" r="r" b="b"/>
            <a:pathLst>
              <a:path w="4856834" h="4474358" extrusionOk="0">
                <a:moveTo>
                  <a:pt x="0" y="0"/>
                </a:moveTo>
                <a:lnTo>
                  <a:pt x="4856834" y="0"/>
                </a:lnTo>
                <a:lnTo>
                  <a:pt x="4856834" y="4474359"/>
                </a:lnTo>
                <a:lnTo>
                  <a:pt x="0" y="4474359"/>
                </a:lnTo>
                <a:lnTo>
                  <a:pt x="0" y="0"/>
                </a:lnTo>
                <a:close/>
              </a:path>
            </a:pathLst>
          </a:custGeom>
          <a:blipFill rotWithShape="1">
            <a:blip r:embed="rId4">
              <a:alphaModFix/>
            </a:blip>
            <a:stretch>
              <a:fillRect/>
            </a:stretch>
          </a:blipFill>
          <a:ln>
            <a:noFill/>
          </a:ln>
        </p:spPr>
      </p:sp>
      <p:sp>
        <p:nvSpPr>
          <p:cNvPr id="50" name="Google Shape;50;p6"/>
          <p:cNvSpPr/>
          <p:nvPr/>
        </p:nvSpPr>
        <p:spPr>
          <a:xfrm rot="-4160597">
            <a:off x="10541003" y="7922544"/>
            <a:ext cx="1636270" cy="1843685"/>
          </a:xfrm>
          <a:custGeom>
            <a:avLst/>
            <a:gdLst/>
            <a:ahLst/>
            <a:cxnLst/>
            <a:rect l="l" t="t" r="r" b="b"/>
            <a:pathLst>
              <a:path w="1637514" h="1845087" extrusionOk="0">
                <a:moveTo>
                  <a:pt x="0" y="0"/>
                </a:moveTo>
                <a:lnTo>
                  <a:pt x="1637514" y="0"/>
                </a:lnTo>
                <a:lnTo>
                  <a:pt x="1637514" y="1845087"/>
                </a:lnTo>
                <a:lnTo>
                  <a:pt x="0" y="1845087"/>
                </a:lnTo>
                <a:lnTo>
                  <a:pt x="0" y="0"/>
                </a:lnTo>
                <a:close/>
              </a:path>
            </a:pathLst>
          </a:custGeom>
          <a:blipFill rotWithShape="1">
            <a:blip r:embed="rId5">
              <a:alphaModFix/>
            </a:blip>
            <a:stretch>
              <a:fillRect/>
            </a:stretch>
          </a:blipFill>
          <a:ln>
            <a:noFill/>
          </a:ln>
        </p:spPr>
      </p:sp>
      <p:sp>
        <p:nvSpPr>
          <p:cNvPr id="51" name="Google Shape;51;p6"/>
          <p:cNvSpPr/>
          <p:nvPr/>
        </p:nvSpPr>
        <p:spPr>
          <a:xfrm rot="-2231082">
            <a:off x="3711987" y="1744479"/>
            <a:ext cx="1179300" cy="1175012"/>
          </a:xfrm>
          <a:custGeom>
            <a:avLst/>
            <a:gdLst/>
            <a:ahLst/>
            <a:cxnLst/>
            <a:rect l="l" t="t" r="r" b="b"/>
            <a:pathLst>
              <a:path w="1178104" h="1173820" extrusionOk="0">
                <a:moveTo>
                  <a:pt x="0" y="0"/>
                </a:moveTo>
                <a:lnTo>
                  <a:pt x="1178104" y="0"/>
                </a:lnTo>
                <a:lnTo>
                  <a:pt x="1178104" y="1173820"/>
                </a:lnTo>
                <a:lnTo>
                  <a:pt x="0" y="1173820"/>
                </a:lnTo>
                <a:lnTo>
                  <a:pt x="0" y="0"/>
                </a:lnTo>
                <a:close/>
              </a:path>
            </a:pathLst>
          </a:custGeom>
          <a:blipFill rotWithShape="1">
            <a:blip r:embed="rId6">
              <a:alphaModFix/>
            </a:blip>
            <a:stretch>
              <a:fillRect/>
            </a:stretch>
          </a:blipFill>
          <a:ln>
            <a:noFill/>
          </a:ln>
        </p:spPr>
      </p:sp>
      <p:sp>
        <p:nvSpPr>
          <p:cNvPr id="52" name="Google Shape;52;p6"/>
          <p:cNvSpPr/>
          <p:nvPr/>
        </p:nvSpPr>
        <p:spPr>
          <a:xfrm>
            <a:off x="7329477" y="7749358"/>
            <a:ext cx="1644049" cy="1644049"/>
          </a:xfrm>
          <a:custGeom>
            <a:avLst/>
            <a:gdLst/>
            <a:ahLst/>
            <a:cxnLst/>
            <a:rect l="l" t="t" r="r" b="b"/>
            <a:pathLst>
              <a:path w="1644049" h="1644049" extrusionOk="0">
                <a:moveTo>
                  <a:pt x="0" y="0"/>
                </a:moveTo>
                <a:lnTo>
                  <a:pt x="1644049" y="0"/>
                </a:lnTo>
                <a:lnTo>
                  <a:pt x="1644049" y="1644048"/>
                </a:lnTo>
                <a:lnTo>
                  <a:pt x="0" y="1644048"/>
                </a:lnTo>
                <a:lnTo>
                  <a:pt x="0" y="0"/>
                </a:lnTo>
                <a:close/>
              </a:path>
            </a:pathLst>
          </a:custGeom>
          <a:blipFill rotWithShape="1">
            <a:blip r:embed="rId7">
              <a:alphaModFix/>
            </a:blip>
            <a:stretch>
              <a:fillRect/>
            </a:stretch>
          </a:blipFill>
          <a:ln>
            <a:noFill/>
          </a:ln>
        </p:spPr>
      </p:sp>
      <p:sp>
        <p:nvSpPr>
          <p:cNvPr id="53" name="Google Shape;53;p6"/>
          <p:cNvSpPr txBox="1"/>
          <p:nvPr/>
        </p:nvSpPr>
        <p:spPr>
          <a:xfrm>
            <a:off x="1028700" y="1028700"/>
            <a:ext cx="2522100" cy="536700"/>
          </a:xfrm>
          <a:prstGeom prst="rect">
            <a:avLst/>
          </a:prstGeom>
          <a:noFill/>
          <a:ln>
            <a:noFill/>
          </a:ln>
        </p:spPr>
        <p:txBody>
          <a:bodyPr spcFirstLastPara="1" wrap="square" lIns="0" tIns="0" rIns="0" bIns="0" anchor="t" anchorCtr="0">
            <a:spAutoFit/>
          </a:bodyPr>
          <a:lstStyle/>
          <a:p>
            <a:pPr marL="0" marR="0" lvl="0" indent="0" algn="l" rtl="0">
              <a:lnSpc>
                <a:spcPct val="118011"/>
              </a:lnSpc>
              <a:spcBef>
                <a:spcPts val="0"/>
              </a:spcBef>
              <a:spcAft>
                <a:spcPts val="0"/>
              </a:spcAft>
              <a:buNone/>
            </a:pPr>
            <a:r>
              <a:rPr lang="en-US" sz="1599" b="1" i="1" u="none" strike="noStrike" cap="none">
                <a:solidFill>
                  <a:srgbClr val="FFFFFF"/>
                </a:solidFill>
                <a:latin typeface="Inter"/>
                <a:ea typeface="Inter"/>
                <a:cs typeface="Inter"/>
                <a:sym typeface="Inter"/>
              </a:rPr>
              <a:t>YEAR-END PERFORMANCE REVIEW</a:t>
            </a:r>
            <a:endParaRPr/>
          </a:p>
        </p:txBody>
      </p:sp>
      <p:sp>
        <p:nvSpPr>
          <p:cNvPr id="54" name="Google Shape;54;p6"/>
          <p:cNvSpPr txBox="1"/>
          <p:nvPr/>
        </p:nvSpPr>
        <p:spPr>
          <a:xfrm>
            <a:off x="12594813" y="1028700"/>
            <a:ext cx="4664400" cy="246000"/>
          </a:xfrm>
          <a:prstGeom prst="rect">
            <a:avLst/>
          </a:prstGeom>
          <a:noFill/>
          <a:ln>
            <a:noFill/>
          </a:ln>
        </p:spPr>
        <p:txBody>
          <a:bodyPr spcFirstLastPara="1" wrap="square" lIns="0" tIns="0" rIns="0" bIns="0" anchor="t" anchorCtr="0">
            <a:spAutoFit/>
          </a:bodyPr>
          <a:lstStyle/>
          <a:p>
            <a:pPr marL="0" marR="0" lvl="0" indent="0" algn="r" rtl="0">
              <a:lnSpc>
                <a:spcPct val="118011"/>
              </a:lnSpc>
              <a:spcBef>
                <a:spcPts val="0"/>
              </a:spcBef>
              <a:spcAft>
                <a:spcPts val="0"/>
              </a:spcAft>
              <a:buNone/>
            </a:pPr>
            <a:r>
              <a:rPr lang="en-US" sz="1599" b="1" i="1" u="none" strike="noStrike" cap="none">
                <a:solidFill>
                  <a:srgbClr val="FFFFFF"/>
                </a:solidFill>
                <a:latin typeface="Inter"/>
                <a:ea typeface="Inter"/>
                <a:cs typeface="Inter"/>
                <a:sym typeface="Inter"/>
              </a:rPr>
              <a:t>2024</a:t>
            </a:r>
            <a:endParaRPr/>
          </a:p>
        </p:txBody>
      </p:sp>
      <p:sp>
        <p:nvSpPr>
          <p:cNvPr id="55" name="Google Shape;55;p6"/>
          <p:cNvSpPr/>
          <p:nvPr/>
        </p:nvSpPr>
        <p:spPr>
          <a:xfrm rot="1282585">
            <a:off x="12291474" y="420943"/>
            <a:ext cx="2837170" cy="2977947"/>
          </a:xfrm>
          <a:custGeom>
            <a:avLst/>
            <a:gdLst/>
            <a:ahLst/>
            <a:cxnLst/>
            <a:rect l="l" t="t" r="r" b="b"/>
            <a:pathLst>
              <a:path w="2833233" h="2973814" extrusionOk="0">
                <a:moveTo>
                  <a:pt x="0" y="0"/>
                </a:moveTo>
                <a:lnTo>
                  <a:pt x="2833233" y="0"/>
                </a:lnTo>
                <a:lnTo>
                  <a:pt x="2833233" y="2973814"/>
                </a:lnTo>
                <a:lnTo>
                  <a:pt x="0" y="2973814"/>
                </a:lnTo>
                <a:lnTo>
                  <a:pt x="0" y="0"/>
                </a:lnTo>
                <a:close/>
              </a:path>
            </a:pathLst>
          </a:custGeom>
          <a:blipFill rotWithShape="1">
            <a:blip r:embed="rId8">
              <a:alphaModFix/>
            </a:blip>
            <a:stretch>
              <a:fillRect/>
            </a:stretch>
          </a:blip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4 1 1 1 1">
  <p:cSld name="CUSTOM_3_1_1_1_1">
    <p:spTree>
      <p:nvGrpSpPr>
        <p:cNvPr id="1" name="Shape 56"/>
        <p:cNvGrpSpPr/>
        <p:nvPr/>
      </p:nvGrpSpPr>
      <p:grpSpPr>
        <a:xfrm>
          <a:off x="0" y="0"/>
          <a:ext cx="0" cy="0"/>
          <a:chOff x="0" y="0"/>
          <a:chExt cx="0" cy="0"/>
        </a:xfrm>
      </p:grpSpPr>
      <p:sp>
        <p:nvSpPr>
          <p:cNvPr id="57" name="Google Shape;57;p7"/>
          <p:cNvSpPr/>
          <p:nvPr/>
        </p:nvSpPr>
        <p:spPr>
          <a:xfrm>
            <a:off x="-202800" y="-79350"/>
            <a:ext cx="18693600" cy="10445700"/>
          </a:xfrm>
          <a:prstGeom prst="rect">
            <a:avLst/>
          </a:prstGeom>
          <a:gradFill>
            <a:gsLst>
              <a:gs pos="0">
                <a:srgbClr val="4A4B4C"/>
              </a:gs>
              <a:gs pos="50000">
                <a:srgbClr val="151718"/>
              </a:gs>
              <a:gs pos="100000">
                <a:srgbClr val="151718"/>
              </a:gs>
            </a:gsLst>
            <a:lin ang="540070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58" name="Google Shape;58;p7"/>
          <p:cNvSpPr txBox="1"/>
          <p:nvPr/>
        </p:nvSpPr>
        <p:spPr>
          <a:xfrm>
            <a:off x="1028700" y="1028700"/>
            <a:ext cx="2522100" cy="536700"/>
          </a:xfrm>
          <a:prstGeom prst="rect">
            <a:avLst/>
          </a:prstGeom>
          <a:noFill/>
          <a:ln>
            <a:noFill/>
          </a:ln>
        </p:spPr>
        <p:txBody>
          <a:bodyPr spcFirstLastPara="1" wrap="square" lIns="0" tIns="0" rIns="0" bIns="0" anchor="t" anchorCtr="0">
            <a:spAutoFit/>
          </a:bodyPr>
          <a:lstStyle/>
          <a:p>
            <a:pPr marL="0" marR="0" lvl="0" indent="0" algn="l" rtl="0">
              <a:lnSpc>
                <a:spcPct val="118011"/>
              </a:lnSpc>
              <a:spcBef>
                <a:spcPts val="0"/>
              </a:spcBef>
              <a:spcAft>
                <a:spcPts val="0"/>
              </a:spcAft>
              <a:buNone/>
            </a:pPr>
            <a:r>
              <a:rPr lang="en-US" sz="1599" b="1" i="1" u="none" strike="noStrike" cap="none">
                <a:solidFill>
                  <a:srgbClr val="FFFFFF"/>
                </a:solidFill>
                <a:latin typeface="Inter"/>
                <a:ea typeface="Inter"/>
                <a:cs typeface="Inter"/>
                <a:sym typeface="Inter"/>
              </a:rPr>
              <a:t>YEAR-END PERFORMANCE REVIEW</a:t>
            </a:r>
            <a:endParaRPr/>
          </a:p>
        </p:txBody>
      </p:sp>
      <p:sp>
        <p:nvSpPr>
          <p:cNvPr id="59" name="Google Shape;59;p7"/>
          <p:cNvSpPr txBox="1"/>
          <p:nvPr/>
        </p:nvSpPr>
        <p:spPr>
          <a:xfrm>
            <a:off x="12594813" y="1028700"/>
            <a:ext cx="4664400" cy="246000"/>
          </a:xfrm>
          <a:prstGeom prst="rect">
            <a:avLst/>
          </a:prstGeom>
          <a:noFill/>
          <a:ln>
            <a:noFill/>
          </a:ln>
        </p:spPr>
        <p:txBody>
          <a:bodyPr spcFirstLastPara="1" wrap="square" lIns="0" tIns="0" rIns="0" bIns="0" anchor="t" anchorCtr="0">
            <a:spAutoFit/>
          </a:bodyPr>
          <a:lstStyle/>
          <a:p>
            <a:pPr marL="0" marR="0" lvl="0" indent="0" algn="r" rtl="0">
              <a:lnSpc>
                <a:spcPct val="118011"/>
              </a:lnSpc>
              <a:spcBef>
                <a:spcPts val="0"/>
              </a:spcBef>
              <a:spcAft>
                <a:spcPts val="0"/>
              </a:spcAft>
              <a:buNone/>
            </a:pPr>
            <a:r>
              <a:rPr lang="en-US" sz="1599" b="1" i="1" u="none" strike="noStrike" cap="none">
                <a:solidFill>
                  <a:srgbClr val="FFFFFF"/>
                </a:solidFill>
                <a:latin typeface="Inter"/>
                <a:ea typeface="Inter"/>
                <a:cs typeface="Inter"/>
                <a:sym typeface="Inter"/>
              </a:rPr>
              <a:t>2024</a:t>
            </a:r>
            <a:endParaRPr/>
          </a:p>
        </p:txBody>
      </p:sp>
      <p:sp>
        <p:nvSpPr>
          <p:cNvPr id="60" name="Google Shape;60;p7"/>
          <p:cNvSpPr/>
          <p:nvPr/>
        </p:nvSpPr>
        <p:spPr>
          <a:xfrm>
            <a:off x="6725758" y="7555834"/>
            <a:ext cx="4836484" cy="729869"/>
          </a:xfrm>
          <a:custGeom>
            <a:avLst/>
            <a:gdLst/>
            <a:ahLst/>
            <a:cxnLst/>
            <a:rect l="l" t="t" r="r" b="b"/>
            <a:pathLst>
              <a:path w="4836484" h="729869" extrusionOk="0">
                <a:moveTo>
                  <a:pt x="0" y="0"/>
                </a:moveTo>
                <a:lnTo>
                  <a:pt x="4836484" y="0"/>
                </a:lnTo>
                <a:lnTo>
                  <a:pt x="4836484" y="729869"/>
                </a:lnTo>
                <a:lnTo>
                  <a:pt x="0" y="729869"/>
                </a:lnTo>
                <a:lnTo>
                  <a:pt x="0" y="0"/>
                </a:lnTo>
                <a:close/>
              </a:path>
            </a:pathLst>
          </a:custGeom>
          <a:blipFill rotWithShape="1">
            <a:blip r:embed="rId2">
              <a:alphaModFix/>
            </a:blip>
            <a:stretch>
              <a:fillRect/>
            </a:stretch>
          </a:blipFill>
          <a:ln>
            <a:noFill/>
          </a:ln>
        </p:spPr>
      </p:sp>
      <p:sp>
        <p:nvSpPr>
          <p:cNvPr id="61" name="Google Shape;61;p7"/>
          <p:cNvSpPr/>
          <p:nvPr/>
        </p:nvSpPr>
        <p:spPr>
          <a:xfrm>
            <a:off x="5546038" y="-1150314"/>
            <a:ext cx="4093396" cy="4100852"/>
          </a:xfrm>
          <a:custGeom>
            <a:avLst/>
            <a:gdLst/>
            <a:ahLst/>
            <a:cxnLst/>
            <a:rect l="l" t="t" r="r" b="b"/>
            <a:pathLst>
              <a:path w="4093396" h="4100852" extrusionOk="0">
                <a:moveTo>
                  <a:pt x="0" y="0"/>
                </a:moveTo>
                <a:lnTo>
                  <a:pt x="4093395" y="0"/>
                </a:lnTo>
                <a:lnTo>
                  <a:pt x="4093395" y="4100852"/>
                </a:lnTo>
                <a:lnTo>
                  <a:pt x="0" y="4100852"/>
                </a:lnTo>
                <a:lnTo>
                  <a:pt x="0" y="0"/>
                </a:lnTo>
                <a:close/>
              </a:path>
            </a:pathLst>
          </a:custGeom>
          <a:blipFill rotWithShape="1">
            <a:blip r:embed="rId3">
              <a:alphaModFix/>
            </a:blip>
            <a:stretch>
              <a:fillRect/>
            </a:stretch>
          </a:blipFill>
          <a:ln>
            <a:noFill/>
          </a:ln>
        </p:spPr>
      </p:sp>
      <p:sp>
        <p:nvSpPr>
          <p:cNvPr id="62" name="Google Shape;62;p7"/>
          <p:cNvSpPr/>
          <p:nvPr/>
        </p:nvSpPr>
        <p:spPr>
          <a:xfrm>
            <a:off x="14927056" y="2724497"/>
            <a:ext cx="4357892" cy="7562503"/>
          </a:xfrm>
          <a:custGeom>
            <a:avLst/>
            <a:gdLst/>
            <a:ahLst/>
            <a:cxnLst/>
            <a:rect l="l" t="t" r="r" b="b"/>
            <a:pathLst>
              <a:path w="4357892" h="7562503" extrusionOk="0">
                <a:moveTo>
                  <a:pt x="0" y="0"/>
                </a:moveTo>
                <a:lnTo>
                  <a:pt x="4357893" y="0"/>
                </a:lnTo>
                <a:lnTo>
                  <a:pt x="4357893" y="7562503"/>
                </a:lnTo>
                <a:lnTo>
                  <a:pt x="0" y="7562503"/>
                </a:lnTo>
                <a:lnTo>
                  <a:pt x="0" y="0"/>
                </a:lnTo>
                <a:close/>
              </a:path>
            </a:pathLst>
          </a:custGeom>
          <a:blipFill rotWithShape="1">
            <a:blip r:embed="rId4">
              <a:alphaModFix/>
            </a:blip>
            <a:stretch>
              <a:fillRect/>
            </a:stretch>
          </a:blipFill>
          <a:ln>
            <a:noFill/>
          </a:ln>
        </p:spPr>
      </p:sp>
      <p:sp>
        <p:nvSpPr>
          <p:cNvPr id="63" name="Google Shape;63;p7"/>
          <p:cNvSpPr/>
          <p:nvPr/>
        </p:nvSpPr>
        <p:spPr>
          <a:xfrm rot="-1509322">
            <a:off x="11942193" y="1207437"/>
            <a:ext cx="1853946" cy="1860925"/>
          </a:xfrm>
          <a:custGeom>
            <a:avLst/>
            <a:gdLst/>
            <a:ahLst/>
            <a:cxnLst/>
            <a:rect l="l" t="t" r="r" b="b"/>
            <a:pathLst>
              <a:path w="1854271" h="1861251" extrusionOk="0">
                <a:moveTo>
                  <a:pt x="0" y="0"/>
                </a:moveTo>
                <a:lnTo>
                  <a:pt x="1854271" y="0"/>
                </a:lnTo>
                <a:lnTo>
                  <a:pt x="1854271" y="1861251"/>
                </a:lnTo>
                <a:lnTo>
                  <a:pt x="0" y="1861251"/>
                </a:lnTo>
                <a:lnTo>
                  <a:pt x="0" y="0"/>
                </a:lnTo>
                <a:close/>
              </a:path>
            </a:pathLst>
          </a:custGeom>
          <a:blipFill rotWithShape="1">
            <a:blip r:embed="rId5">
              <a:alphaModFix/>
            </a:blip>
            <a:stretch>
              <a:fillRect/>
            </a:stretch>
          </a:blipFill>
          <a:ln>
            <a:noFill/>
          </a:ln>
        </p:spPr>
      </p:sp>
      <p:sp>
        <p:nvSpPr>
          <p:cNvPr id="64" name="Google Shape;64;p7"/>
          <p:cNvSpPr/>
          <p:nvPr/>
        </p:nvSpPr>
        <p:spPr>
          <a:xfrm rot="10800000" flipH="1">
            <a:off x="522782" y="8117809"/>
            <a:ext cx="3028097" cy="2789634"/>
          </a:xfrm>
          <a:custGeom>
            <a:avLst/>
            <a:gdLst/>
            <a:ahLst/>
            <a:cxnLst/>
            <a:rect l="l" t="t" r="r" b="b"/>
            <a:pathLst>
              <a:path w="3028097" h="2789634" extrusionOk="0">
                <a:moveTo>
                  <a:pt x="0" y="2789634"/>
                </a:moveTo>
                <a:lnTo>
                  <a:pt x="3028097" y="2789634"/>
                </a:lnTo>
                <a:lnTo>
                  <a:pt x="3028097" y="0"/>
                </a:lnTo>
                <a:lnTo>
                  <a:pt x="0" y="0"/>
                </a:lnTo>
                <a:lnTo>
                  <a:pt x="0" y="2789634"/>
                </a:lnTo>
                <a:close/>
              </a:path>
            </a:pathLst>
          </a:custGeom>
          <a:blipFill rotWithShape="1">
            <a:blip r:embed="rId6">
              <a:alphaModFix/>
            </a:blip>
            <a:stretch>
              <a:fillRect/>
            </a:stretch>
          </a:blipFill>
          <a:ln>
            <a:noFill/>
          </a:ln>
        </p:spPr>
      </p:sp>
      <p:sp>
        <p:nvSpPr>
          <p:cNvPr id="65" name="Google Shape;65;p7"/>
          <p:cNvSpPr/>
          <p:nvPr/>
        </p:nvSpPr>
        <p:spPr>
          <a:xfrm>
            <a:off x="12594813" y="8285703"/>
            <a:ext cx="1468163" cy="1468163"/>
          </a:xfrm>
          <a:custGeom>
            <a:avLst/>
            <a:gdLst/>
            <a:ahLst/>
            <a:cxnLst/>
            <a:rect l="l" t="t" r="r" b="b"/>
            <a:pathLst>
              <a:path w="1468163" h="1468163" extrusionOk="0">
                <a:moveTo>
                  <a:pt x="0" y="0"/>
                </a:moveTo>
                <a:lnTo>
                  <a:pt x="1468163" y="0"/>
                </a:lnTo>
                <a:lnTo>
                  <a:pt x="1468163" y="1468163"/>
                </a:lnTo>
                <a:lnTo>
                  <a:pt x="0" y="1468163"/>
                </a:lnTo>
                <a:lnTo>
                  <a:pt x="0" y="0"/>
                </a:lnTo>
                <a:close/>
              </a:path>
            </a:pathLst>
          </a:custGeom>
          <a:blipFill rotWithShape="1">
            <a:blip r:embed="rId7">
              <a:alphaModFix/>
            </a:blip>
            <a:stretch>
              <a:fillRect/>
            </a:stretch>
          </a:blip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ustom Layout 11">
  <p:cSld name="CUSTOM_15">
    <p:spTree>
      <p:nvGrpSpPr>
        <p:cNvPr id="1" name="Shape 66"/>
        <p:cNvGrpSpPr/>
        <p:nvPr/>
      </p:nvGrpSpPr>
      <p:grpSpPr>
        <a:xfrm>
          <a:off x="0" y="0"/>
          <a:ext cx="0" cy="0"/>
          <a:chOff x="0" y="0"/>
          <a:chExt cx="0" cy="0"/>
        </a:xfrm>
      </p:grpSpPr>
      <p:sp>
        <p:nvSpPr>
          <p:cNvPr id="67" name="Google Shape;67;p8"/>
          <p:cNvSpPr/>
          <p:nvPr/>
        </p:nvSpPr>
        <p:spPr>
          <a:xfrm>
            <a:off x="-202800" y="-79350"/>
            <a:ext cx="18693600" cy="10445700"/>
          </a:xfrm>
          <a:prstGeom prst="rect">
            <a:avLst/>
          </a:prstGeom>
          <a:gradFill>
            <a:gsLst>
              <a:gs pos="0">
                <a:srgbClr val="4A4B4C"/>
              </a:gs>
              <a:gs pos="50000">
                <a:srgbClr val="151718"/>
              </a:gs>
              <a:gs pos="100000">
                <a:srgbClr val="151718"/>
              </a:gs>
            </a:gsLst>
            <a:lin ang="540070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68" name="Google Shape;68;p8"/>
          <p:cNvSpPr/>
          <p:nvPr/>
        </p:nvSpPr>
        <p:spPr>
          <a:xfrm rot="700492">
            <a:off x="11991892" y="-541324"/>
            <a:ext cx="8149394" cy="8894291"/>
          </a:xfrm>
          <a:custGeom>
            <a:avLst/>
            <a:gdLst/>
            <a:ahLst/>
            <a:cxnLst/>
            <a:rect l="l" t="t" r="r" b="b"/>
            <a:pathLst>
              <a:path w="8143670" h="8888044" extrusionOk="0">
                <a:moveTo>
                  <a:pt x="0" y="0"/>
                </a:moveTo>
                <a:lnTo>
                  <a:pt x="8143670" y="0"/>
                </a:lnTo>
                <a:lnTo>
                  <a:pt x="8143670" y="8888044"/>
                </a:lnTo>
                <a:lnTo>
                  <a:pt x="0" y="8888044"/>
                </a:lnTo>
                <a:lnTo>
                  <a:pt x="0" y="0"/>
                </a:lnTo>
                <a:close/>
              </a:path>
            </a:pathLst>
          </a:custGeom>
          <a:blipFill rotWithShape="1">
            <a:blip r:embed="rId2">
              <a:alphaModFix/>
            </a:blip>
            <a:stretch>
              <a:fillRect/>
            </a:stretch>
          </a:blipFill>
          <a:ln>
            <a:noFill/>
          </a:ln>
        </p:spPr>
      </p:sp>
      <p:sp>
        <p:nvSpPr>
          <p:cNvPr id="69" name="Google Shape;69;p8"/>
          <p:cNvSpPr/>
          <p:nvPr/>
        </p:nvSpPr>
        <p:spPr>
          <a:xfrm>
            <a:off x="-563617" y="-238631"/>
            <a:ext cx="2385951" cy="4140479"/>
          </a:xfrm>
          <a:custGeom>
            <a:avLst/>
            <a:gdLst/>
            <a:ahLst/>
            <a:cxnLst/>
            <a:rect l="l" t="t" r="r" b="b"/>
            <a:pathLst>
              <a:path w="2385951" h="4140479" extrusionOk="0">
                <a:moveTo>
                  <a:pt x="0" y="0"/>
                </a:moveTo>
                <a:lnTo>
                  <a:pt x="2385951" y="0"/>
                </a:lnTo>
                <a:lnTo>
                  <a:pt x="2385951" y="4140479"/>
                </a:lnTo>
                <a:lnTo>
                  <a:pt x="0" y="4140479"/>
                </a:lnTo>
                <a:lnTo>
                  <a:pt x="0" y="0"/>
                </a:lnTo>
                <a:close/>
              </a:path>
            </a:pathLst>
          </a:custGeom>
          <a:blipFill rotWithShape="1">
            <a:blip r:embed="rId3">
              <a:alphaModFix/>
            </a:blip>
            <a:stretch>
              <a:fillRect/>
            </a:stretch>
          </a:blipFill>
          <a:ln>
            <a:noFill/>
          </a:ln>
        </p:spPr>
      </p:sp>
      <p:sp>
        <p:nvSpPr>
          <p:cNvPr id="70" name="Google Shape;70;p8"/>
          <p:cNvSpPr/>
          <p:nvPr/>
        </p:nvSpPr>
        <p:spPr>
          <a:xfrm rot="-491452">
            <a:off x="12008267" y="7319723"/>
            <a:ext cx="3544325" cy="3557666"/>
          </a:xfrm>
          <a:custGeom>
            <a:avLst/>
            <a:gdLst/>
            <a:ahLst/>
            <a:cxnLst/>
            <a:rect l="l" t="t" r="r" b="b"/>
            <a:pathLst>
              <a:path w="3543605" h="3556944" extrusionOk="0">
                <a:moveTo>
                  <a:pt x="0" y="0"/>
                </a:moveTo>
                <a:lnTo>
                  <a:pt x="3543605" y="0"/>
                </a:lnTo>
                <a:lnTo>
                  <a:pt x="3543605" y="3556944"/>
                </a:lnTo>
                <a:lnTo>
                  <a:pt x="0" y="3556944"/>
                </a:lnTo>
                <a:lnTo>
                  <a:pt x="0" y="0"/>
                </a:lnTo>
                <a:close/>
              </a:path>
            </a:pathLst>
          </a:custGeom>
          <a:blipFill rotWithShape="1">
            <a:blip r:embed="rId4">
              <a:alphaModFix/>
            </a:blip>
            <a:stretch>
              <a:fillRect/>
            </a:stretch>
          </a:blipFill>
          <a:ln>
            <a:noFill/>
          </a:ln>
        </p:spPr>
      </p:sp>
      <p:sp>
        <p:nvSpPr>
          <p:cNvPr id="71" name="Google Shape;71;p8"/>
          <p:cNvSpPr/>
          <p:nvPr/>
        </p:nvSpPr>
        <p:spPr>
          <a:xfrm rot="-656700">
            <a:off x="15737552" y="6494624"/>
            <a:ext cx="1853738" cy="1853738"/>
          </a:xfrm>
          <a:custGeom>
            <a:avLst/>
            <a:gdLst/>
            <a:ahLst/>
            <a:cxnLst/>
            <a:rect l="l" t="t" r="r" b="b"/>
            <a:pathLst>
              <a:path w="1852436" h="1852436" extrusionOk="0">
                <a:moveTo>
                  <a:pt x="0" y="0"/>
                </a:moveTo>
                <a:lnTo>
                  <a:pt x="1852436" y="0"/>
                </a:lnTo>
                <a:lnTo>
                  <a:pt x="1852436" y="1852437"/>
                </a:lnTo>
                <a:lnTo>
                  <a:pt x="0" y="1852437"/>
                </a:lnTo>
                <a:lnTo>
                  <a:pt x="0" y="0"/>
                </a:lnTo>
                <a:close/>
              </a:path>
            </a:pathLst>
          </a:custGeom>
          <a:blipFill rotWithShape="1">
            <a:blip r:embed="rId5">
              <a:alphaModFix/>
            </a:blip>
            <a:stretch>
              <a:fillRect/>
            </a:stretch>
          </a:blipFill>
          <a:ln>
            <a:noFill/>
          </a:ln>
        </p:spPr>
      </p:sp>
      <p:sp>
        <p:nvSpPr>
          <p:cNvPr id="72" name="Google Shape;72;p8"/>
          <p:cNvSpPr/>
          <p:nvPr/>
        </p:nvSpPr>
        <p:spPr>
          <a:xfrm rot="771303">
            <a:off x="8975997" y="670978"/>
            <a:ext cx="2533609" cy="2659323"/>
          </a:xfrm>
          <a:custGeom>
            <a:avLst/>
            <a:gdLst/>
            <a:ahLst/>
            <a:cxnLst/>
            <a:rect l="l" t="t" r="r" b="b"/>
            <a:pathLst>
              <a:path w="2533443" h="2659148" extrusionOk="0">
                <a:moveTo>
                  <a:pt x="0" y="0"/>
                </a:moveTo>
                <a:lnTo>
                  <a:pt x="2533443" y="0"/>
                </a:lnTo>
                <a:lnTo>
                  <a:pt x="2533443" y="2659148"/>
                </a:lnTo>
                <a:lnTo>
                  <a:pt x="0" y="2659148"/>
                </a:lnTo>
                <a:lnTo>
                  <a:pt x="0" y="0"/>
                </a:lnTo>
                <a:close/>
              </a:path>
            </a:pathLst>
          </a:custGeom>
          <a:blipFill rotWithShape="1">
            <a:blip r:embed="rId6">
              <a:alphaModFix/>
            </a:blip>
            <a:stretch>
              <a:fillRect/>
            </a:stretch>
          </a:blipFill>
          <a:ln>
            <a:noFill/>
          </a:ln>
        </p:spPr>
      </p:sp>
      <p:sp>
        <p:nvSpPr>
          <p:cNvPr id="73" name="Google Shape;73;p8"/>
          <p:cNvSpPr/>
          <p:nvPr/>
        </p:nvSpPr>
        <p:spPr>
          <a:xfrm>
            <a:off x="2594054" y="3392585"/>
            <a:ext cx="3282589" cy="495373"/>
          </a:xfrm>
          <a:custGeom>
            <a:avLst/>
            <a:gdLst/>
            <a:ahLst/>
            <a:cxnLst/>
            <a:rect l="l" t="t" r="r" b="b"/>
            <a:pathLst>
              <a:path w="3282589" h="495373" extrusionOk="0">
                <a:moveTo>
                  <a:pt x="0" y="0"/>
                </a:moveTo>
                <a:lnTo>
                  <a:pt x="3282589" y="0"/>
                </a:lnTo>
                <a:lnTo>
                  <a:pt x="3282589" y="495372"/>
                </a:lnTo>
                <a:lnTo>
                  <a:pt x="0" y="495372"/>
                </a:lnTo>
                <a:lnTo>
                  <a:pt x="0" y="0"/>
                </a:lnTo>
                <a:close/>
              </a:path>
            </a:pathLst>
          </a:custGeom>
          <a:blipFill rotWithShape="1">
            <a:blip r:embed="rId7">
              <a:alphaModFix/>
            </a:blip>
            <a:stretch>
              <a:fillRect/>
            </a:stretch>
          </a:blip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ustom Layout 3">
  <p:cSld name="CUSTOM_6">
    <p:spTree>
      <p:nvGrpSpPr>
        <p:cNvPr id="1" name="Shape 74"/>
        <p:cNvGrpSpPr/>
        <p:nvPr/>
      </p:nvGrpSpPr>
      <p:grpSpPr>
        <a:xfrm>
          <a:off x="0" y="0"/>
          <a:ext cx="0" cy="0"/>
          <a:chOff x="0" y="0"/>
          <a:chExt cx="0" cy="0"/>
        </a:xfrm>
      </p:grpSpPr>
      <p:sp>
        <p:nvSpPr>
          <p:cNvPr id="75" name="Google Shape;75;p9"/>
          <p:cNvSpPr/>
          <p:nvPr/>
        </p:nvSpPr>
        <p:spPr>
          <a:xfrm rot="-5400000">
            <a:off x="6697141" y="-3496049"/>
            <a:ext cx="5768335" cy="10010125"/>
          </a:xfrm>
          <a:custGeom>
            <a:avLst/>
            <a:gdLst/>
            <a:ahLst/>
            <a:cxnLst/>
            <a:rect l="l" t="t" r="r" b="b"/>
            <a:pathLst>
              <a:path w="5768335" h="10010125" extrusionOk="0">
                <a:moveTo>
                  <a:pt x="0" y="0"/>
                </a:moveTo>
                <a:lnTo>
                  <a:pt x="5768335" y="0"/>
                </a:lnTo>
                <a:lnTo>
                  <a:pt x="5768335" y="10010126"/>
                </a:lnTo>
                <a:lnTo>
                  <a:pt x="0" y="10010126"/>
                </a:lnTo>
                <a:lnTo>
                  <a:pt x="0" y="0"/>
                </a:lnTo>
                <a:close/>
              </a:path>
            </a:pathLst>
          </a:custGeom>
          <a:blipFill rotWithShape="1">
            <a:blip r:embed="rId2">
              <a:alphaModFix/>
            </a:blip>
            <a:stretch>
              <a:fillRect/>
            </a:stretch>
          </a:blipFill>
          <a:ln>
            <a:noFill/>
          </a:ln>
        </p:spPr>
      </p:sp>
      <p:sp>
        <p:nvSpPr>
          <p:cNvPr id="76" name="Google Shape;76;p9"/>
          <p:cNvSpPr>
            <a:spLocks noGrp="1"/>
          </p:cNvSpPr>
          <p:nvPr>
            <p:ph type="pic" idx="2"/>
          </p:nvPr>
        </p:nvSpPr>
        <p:spPr>
          <a:xfrm>
            <a:off x="1020200" y="1987600"/>
            <a:ext cx="7112100" cy="3965100"/>
          </a:xfrm>
          <a:prstGeom prst="rect">
            <a:avLst/>
          </a:prstGeom>
          <a:noFill/>
          <a:ln>
            <a:noFill/>
          </a:ln>
        </p:spPr>
      </p:sp>
      <p:sp>
        <p:nvSpPr>
          <p:cNvPr id="77" name="Google Shape;77;p9"/>
          <p:cNvSpPr txBox="1"/>
          <p:nvPr/>
        </p:nvSpPr>
        <p:spPr>
          <a:xfrm>
            <a:off x="8382353" y="4980411"/>
            <a:ext cx="8834700" cy="984900"/>
          </a:xfrm>
          <a:prstGeom prst="rect">
            <a:avLst/>
          </a:prstGeom>
          <a:noFill/>
          <a:ln>
            <a:noFill/>
          </a:ln>
        </p:spPr>
        <p:txBody>
          <a:bodyPr spcFirstLastPara="1" wrap="square" lIns="0" tIns="0" rIns="0" bIns="0" anchor="t" anchorCtr="0">
            <a:spAutoFit/>
          </a:bodyPr>
          <a:lstStyle/>
          <a:p>
            <a:pPr marL="0" marR="0" lvl="0" indent="0" algn="l" rtl="0">
              <a:lnSpc>
                <a:spcPct val="118002"/>
              </a:lnSpc>
              <a:spcBef>
                <a:spcPts val="0"/>
              </a:spcBef>
              <a:spcAft>
                <a:spcPts val="0"/>
              </a:spcAft>
              <a:buNone/>
            </a:pPr>
            <a:r>
              <a:rPr lang="en-US" sz="6399" b="1" i="0" u="none" strike="noStrike" cap="none">
                <a:solidFill>
                  <a:srgbClr val="151718"/>
                </a:solidFill>
                <a:latin typeface="Inter Black"/>
                <a:ea typeface="Inter Black"/>
                <a:cs typeface="Inter Black"/>
                <a:sym typeface="Inter Black"/>
              </a:rPr>
              <a:t>TABLE OF CONTENTS</a:t>
            </a:r>
            <a:endParaRPr/>
          </a:p>
        </p:txBody>
      </p:sp>
      <p:sp>
        <p:nvSpPr>
          <p:cNvPr id="78" name="Google Shape;78;p9"/>
          <p:cNvSpPr txBox="1"/>
          <p:nvPr/>
        </p:nvSpPr>
        <p:spPr>
          <a:xfrm>
            <a:off x="1028700" y="6975090"/>
            <a:ext cx="1114425" cy="7389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4800" b="1" i="0" u="none" strike="noStrike" cap="none">
                <a:solidFill>
                  <a:srgbClr val="151718"/>
                </a:solidFill>
                <a:latin typeface="Inter Black"/>
                <a:ea typeface="Inter Black"/>
                <a:cs typeface="Inter Black"/>
                <a:sym typeface="Inter Black"/>
              </a:rPr>
              <a:t>01</a:t>
            </a:r>
            <a:endParaRPr/>
          </a:p>
        </p:txBody>
      </p:sp>
      <p:sp>
        <p:nvSpPr>
          <p:cNvPr id="79" name="Google Shape;79;p9"/>
          <p:cNvSpPr txBox="1"/>
          <p:nvPr/>
        </p:nvSpPr>
        <p:spPr>
          <a:xfrm>
            <a:off x="1069892" y="8292207"/>
            <a:ext cx="1114425" cy="7389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4800" b="1" i="0" u="none" strike="noStrike" cap="none">
                <a:solidFill>
                  <a:srgbClr val="151718"/>
                </a:solidFill>
                <a:latin typeface="Inter Black"/>
                <a:ea typeface="Inter Black"/>
                <a:cs typeface="Inter Black"/>
                <a:sym typeface="Inter Black"/>
              </a:rPr>
              <a:t>02</a:t>
            </a:r>
            <a:endParaRPr/>
          </a:p>
        </p:txBody>
      </p:sp>
      <p:sp>
        <p:nvSpPr>
          <p:cNvPr id="80" name="Google Shape;80;p9"/>
          <p:cNvSpPr txBox="1"/>
          <p:nvPr/>
        </p:nvSpPr>
        <p:spPr>
          <a:xfrm>
            <a:off x="6642417" y="6975090"/>
            <a:ext cx="1114425" cy="7389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4800" b="1" i="0" u="none" strike="noStrike" cap="none">
                <a:solidFill>
                  <a:srgbClr val="151718"/>
                </a:solidFill>
                <a:latin typeface="Inter Black"/>
                <a:ea typeface="Inter Black"/>
                <a:cs typeface="Inter Black"/>
                <a:sym typeface="Inter Black"/>
              </a:rPr>
              <a:t>03</a:t>
            </a:r>
            <a:endParaRPr/>
          </a:p>
        </p:txBody>
      </p:sp>
      <p:sp>
        <p:nvSpPr>
          <p:cNvPr id="81" name="Google Shape;81;p9"/>
          <p:cNvSpPr txBox="1"/>
          <p:nvPr/>
        </p:nvSpPr>
        <p:spPr>
          <a:xfrm>
            <a:off x="6683608" y="8292207"/>
            <a:ext cx="1114425" cy="7389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4800" b="1" i="0" u="none" strike="noStrike" cap="none">
                <a:solidFill>
                  <a:srgbClr val="151718"/>
                </a:solidFill>
                <a:latin typeface="Inter Black"/>
                <a:ea typeface="Inter Black"/>
                <a:cs typeface="Inter Black"/>
                <a:sym typeface="Inter Black"/>
              </a:rPr>
              <a:t>04</a:t>
            </a:r>
            <a:endParaRPr/>
          </a:p>
        </p:txBody>
      </p:sp>
      <p:sp>
        <p:nvSpPr>
          <p:cNvPr id="82" name="Google Shape;82;p9"/>
          <p:cNvSpPr txBox="1"/>
          <p:nvPr/>
        </p:nvSpPr>
        <p:spPr>
          <a:xfrm>
            <a:off x="12255183" y="6975090"/>
            <a:ext cx="1114425" cy="7389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4800" b="1" i="0" u="none" strike="noStrike" cap="none">
                <a:solidFill>
                  <a:srgbClr val="151718"/>
                </a:solidFill>
                <a:latin typeface="Inter Black"/>
                <a:ea typeface="Inter Black"/>
                <a:cs typeface="Inter Black"/>
                <a:sym typeface="Inter Black"/>
              </a:rPr>
              <a:t>05</a:t>
            </a:r>
            <a:endParaRPr/>
          </a:p>
        </p:txBody>
      </p:sp>
      <p:sp>
        <p:nvSpPr>
          <p:cNvPr id="83" name="Google Shape;83;p9"/>
          <p:cNvSpPr txBox="1"/>
          <p:nvPr/>
        </p:nvSpPr>
        <p:spPr>
          <a:xfrm>
            <a:off x="12296375" y="8292207"/>
            <a:ext cx="1114425" cy="738900"/>
          </a:xfrm>
          <a:prstGeom prst="rect">
            <a:avLst/>
          </a:prstGeom>
          <a:noFill/>
          <a:ln>
            <a:noFill/>
          </a:ln>
        </p:spPr>
        <p:txBody>
          <a:bodyPr spcFirstLastPara="1" wrap="square" lIns="0" tIns="0" rIns="0" bIns="0" anchor="t" anchorCtr="0">
            <a:spAutoFit/>
          </a:bodyPr>
          <a:lstStyle/>
          <a:p>
            <a:pPr marL="0" marR="0" lvl="0" indent="0" algn="l" rtl="0">
              <a:lnSpc>
                <a:spcPct val="118000"/>
              </a:lnSpc>
              <a:spcBef>
                <a:spcPts val="0"/>
              </a:spcBef>
              <a:spcAft>
                <a:spcPts val="0"/>
              </a:spcAft>
              <a:buNone/>
            </a:pPr>
            <a:r>
              <a:rPr lang="en-US" sz="4800" b="1" i="0" u="none" strike="noStrike" cap="none">
                <a:solidFill>
                  <a:srgbClr val="151718"/>
                </a:solidFill>
                <a:latin typeface="Inter Black"/>
                <a:ea typeface="Inter Black"/>
                <a:cs typeface="Inter Black"/>
                <a:sym typeface="Inter Black"/>
              </a:rPr>
              <a:t>06</a:t>
            </a:r>
            <a:endParaRPr/>
          </a:p>
        </p:txBody>
      </p:sp>
      <p:sp>
        <p:nvSpPr>
          <p:cNvPr id="84" name="Google Shape;84;p9"/>
          <p:cNvSpPr/>
          <p:nvPr/>
        </p:nvSpPr>
        <p:spPr>
          <a:xfrm>
            <a:off x="14586371" y="1777614"/>
            <a:ext cx="2696072" cy="2696072"/>
          </a:xfrm>
          <a:custGeom>
            <a:avLst/>
            <a:gdLst/>
            <a:ahLst/>
            <a:cxnLst/>
            <a:rect l="l" t="t" r="r" b="b"/>
            <a:pathLst>
              <a:path w="2696072" h="2696072" extrusionOk="0">
                <a:moveTo>
                  <a:pt x="0" y="0"/>
                </a:moveTo>
                <a:lnTo>
                  <a:pt x="2696072" y="0"/>
                </a:lnTo>
                <a:lnTo>
                  <a:pt x="2696072" y="2696072"/>
                </a:lnTo>
                <a:lnTo>
                  <a:pt x="0" y="2696072"/>
                </a:lnTo>
                <a:lnTo>
                  <a:pt x="0" y="0"/>
                </a:lnTo>
                <a:close/>
              </a:path>
            </a:pathLst>
          </a:custGeom>
          <a:blipFill rotWithShape="1">
            <a:blip r:embed="rId3">
              <a:alphaModFix/>
            </a:blip>
            <a:stretch>
              <a:fillRect/>
            </a:stretch>
          </a:blipFill>
          <a:ln>
            <a:noFill/>
          </a:ln>
        </p:spPr>
      </p:sp>
      <p:sp>
        <p:nvSpPr>
          <p:cNvPr id="85" name="Google Shape;85;p9"/>
          <p:cNvSpPr/>
          <p:nvPr/>
        </p:nvSpPr>
        <p:spPr>
          <a:xfrm>
            <a:off x="12594813" y="675991"/>
            <a:ext cx="1666046" cy="1666046"/>
          </a:xfrm>
          <a:custGeom>
            <a:avLst/>
            <a:gdLst/>
            <a:ahLst/>
            <a:cxnLst/>
            <a:rect l="l" t="t" r="r" b="b"/>
            <a:pathLst>
              <a:path w="1666046" h="1666046" extrusionOk="0">
                <a:moveTo>
                  <a:pt x="0" y="0"/>
                </a:moveTo>
                <a:lnTo>
                  <a:pt x="1666045" y="0"/>
                </a:lnTo>
                <a:lnTo>
                  <a:pt x="1666045" y="1666046"/>
                </a:lnTo>
                <a:lnTo>
                  <a:pt x="0" y="1666046"/>
                </a:lnTo>
                <a:lnTo>
                  <a:pt x="0" y="0"/>
                </a:lnTo>
                <a:close/>
              </a:path>
            </a:pathLst>
          </a:custGeom>
          <a:blipFill rotWithShape="1">
            <a:blip r:embed="rId3">
              <a:alphaModFix/>
            </a:blip>
            <a:stretch>
              <a:fillRect/>
            </a:stretch>
          </a:blip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ustom Layout 1">
  <p:cSld name="CUSTOM_7">
    <p:spTree>
      <p:nvGrpSpPr>
        <p:cNvPr id="1" name="Shape 86"/>
        <p:cNvGrpSpPr/>
        <p:nvPr/>
      </p:nvGrpSpPr>
      <p:grpSpPr>
        <a:xfrm>
          <a:off x="0" y="0"/>
          <a:ext cx="0" cy="0"/>
          <a:chOff x="0" y="0"/>
          <a:chExt cx="0" cy="0"/>
        </a:xfrm>
      </p:grpSpPr>
      <p:sp>
        <p:nvSpPr>
          <p:cNvPr id="87" name="Google Shape;87;p10"/>
          <p:cNvSpPr/>
          <p:nvPr/>
        </p:nvSpPr>
        <p:spPr>
          <a:xfrm rot="10800000" flipH="1">
            <a:off x="8957771" y="-719598"/>
            <a:ext cx="5463051" cy="5610322"/>
          </a:xfrm>
          <a:custGeom>
            <a:avLst/>
            <a:gdLst/>
            <a:ahLst/>
            <a:cxnLst/>
            <a:rect l="l" t="t" r="r" b="b"/>
            <a:pathLst>
              <a:path w="5463051" h="5610322" extrusionOk="0">
                <a:moveTo>
                  <a:pt x="0" y="5610322"/>
                </a:moveTo>
                <a:lnTo>
                  <a:pt x="5463051" y="5610322"/>
                </a:lnTo>
                <a:lnTo>
                  <a:pt x="5463051" y="0"/>
                </a:lnTo>
                <a:lnTo>
                  <a:pt x="0" y="0"/>
                </a:lnTo>
                <a:lnTo>
                  <a:pt x="0" y="5610322"/>
                </a:lnTo>
                <a:close/>
              </a:path>
            </a:pathLst>
          </a:custGeom>
          <a:blipFill rotWithShape="1">
            <a:blip r:embed="rId2">
              <a:alphaModFix/>
            </a:blip>
            <a:stretch>
              <a:fillRect/>
            </a:stretch>
          </a:blipFill>
          <a:ln>
            <a:noFill/>
          </a:ln>
        </p:spPr>
      </p:sp>
      <p:sp>
        <p:nvSpPr>
          <p:cNvPr id="88" name="Google Shape;88;p10"/>
          <p:cNvSpPr>
            <a:spLocks noGrp="1"/>
          </p:cNvSpPr>
          <p:nvPr>
            <p:ph type="pic" idx="2"/>
          </p:nvPr>
        </p:nvSpPr>
        <p:spPr>
          <a:xfrm>
            <a:off x="12290200" y="2287150"/>
            <a:ext cx="5997900" cy="7999800"/>
          </a:xfrm>
          <a:prstGeom prst="rect">
            <a:avLst/>
          </a:prstGeom>
          <a:noFill/>
          <a:ln>
            <a:noFill/>
          </a:ln>
        </p:spPr>
      </p:sp>
      <p:sp>
        <p:nvSpPr>
          <p:cNvPr id="89" name="Google Shape;89;p10"/>
          <p:cNvSpPr/>
          <p:nvPr/>
        </p:nvSpPr>
        <p:spPr>
          <a:xfrm>
            <a:off x="1099958" y="7929955"/>
            <a:ext cx="2940675" cy="443775"/>
          </a:xfrm>
          <a:custGeom>
            <a:avLst/>
            <a:gdLst/>
            <a:ahLst/>
            <a:cxnLst/>
            <a:rect l="l" t="t" r="r" b="b"/>
            <a:pathLst>
              <a:path w="2940675" h="443775" extrusionOk="0">
                <a:moveTo>
                  <a:pt x="0" y="0"/>
                </a:moveTo>
                <a:lnTo>
                  <a:pt x="2940675" y="0"/>
                </a:lnTo>
                <a:lnTo>
                  <a:pt x="2940675" y="443775"/>
                </a:lnTo>
                <a:lnTo>
                  <a:pt x="0" y="443775"/>
                </a:lnTo>
                <a:lnTo>
                  <a:pt x="0" y="0"/>
                </a:lnTo>
                <a:close/>
              </a:path>
            </a:pathLst>
          </a:custGeom>
          <a:blipFill rotWithShape="1">
            <a:blip r:embed="rId3">
              <a:alphaModFix/>
            </a:blip>
            <a:stretch>
              <a:fillRect/>
            </a:stretch>
          </a:blipFill>
          <a:ln>
            <a:noFill/>
          </a:ln>
        </p:spPr>
      </p:sp>
      <p:sp>
        <p:nvSpPr>
          <p:cNvPr id="90" name="Google Shape;90;p10"/>
          <p:cNvSpPr/>
          <p:nvPr/>
        </p:nvSpPr>
        <p:spPr>
          <a:xfrm>
            <a:off x="4805384" y="7929955"/>
            <a:ext cx="2940675" cy="443775"/>
          </a:xfrm>
          <a:custGeom>
            <a:avLst/>
            <a:gdLst/>
            <a:ahLst/>
            <a:cxnLst/>
            <a:rect l="l" t="t" r="r" b="b"/>
            <a:pathLst>
              <a:path w="2940675" h="443775" extrusionOk="0">
                <a:moveTo>
                  <a:pt x="0" y="0"/>
                </a:moveTo>
                <a:lnTo>
                  <a:pt x="2940675" y="0"/>
                </a:lnTo>
                <a:lnTo>
                  <a:pt x="2940675" y="443775"/>
                </a:lnTo>
                <a:lnTo>
                  <a:pt x="0" y="443775"/>
                </a:lnTo>
                <a:lnTo>
                  <a:pt x="0" y="0"/>
                </a:lnTo>
                <a:close/>
              </a:path>
            </a:pathLst>
          </a:custGeom>
          <a:blipFill rotWithShape="1">
            <a:blip r:embed="rId3">
              <a:alphaModFix/>
            </a:blip>
            <a:stretch>
              <a:fillRect/>
            </a:stretch>
          </a:blipFill>
          <a:ln>
            <a:noFill/>
          </a:ln>
        </p:spPr>
      </p:sp>
      <p:sp>
        <p:nvSpPr>
          <p:cNvPr id="91" name="Google Shape;91;p10"/>
          <p:cNvSpPr/>
          <p:nvPr/>
        </p:nvSpPr>
        <p:spPr>
          <a:xfrm>
            <a:off x="8510810" y="7929955"/>
            <a:ext cx="2940675" cy="443775"/>
          </a:xfrm>
          <a:custGeom>
            <a:avLst/>
            <a:gdLst/>
            <a:ahLst/>
            <a:cxnLst/>
            <a:rect l="l" t="t" r="r" b="b"/>
            <a:pathLst>
              <a:path w="2940675" h="443775" extrusionOk="0">
                <a:moveTo>
                  <a:pt x="0" y="0"/>
                </a:moveTo>
                <a:lnTo>
                  <a:pt x="2940675" y="0"/>
                </a:lnTo>
                <a:lnTo>
                  <a:pt x="2940675" y="443775"/>
                </a:lnTo>
                <a:lnTo>
                  <a:pt x="0" y="443775"/>
                </a:lnTo>
                <a:lnTo>
                  <a:pt x="0" y="0"/>
                </a:lnTo>
                <a:close/>
              </a:path>
            </a:pathLst>
          </a:custGeom>
          <a:blipFill rotWithShape="1">
            <a:blip r:embed="rId3">
              <a:alphaModFix/>
            </a:blip>
            <a:stretch>
              <a:fillRect/>
            </a:stretch>
          </a:blip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EF9"/>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39675" y="30989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539675" y="4424500"/>
            <a:ext cx="8229600" cy="4526100"/>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539675" y="9180650"/>
            <a:ext cx="21336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206675" y="9180650"/>
            <a:ext cx="28956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635675" y="9180650"/>
            <a:ext cx="21336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1" name="Google Shape;11;p1"/>
          <p:cNvSpPr txBox="1"/>
          <p:nvPr/>
        </p:nvSpPr>
        <p:spPr>
          <a:xfrm>
            <a:off x="1028700" y="1028700"/>
            <a:ext cx="2522100" cy="536700"/>
          </a:xfrm>
          <a:prstGeom prst="rect">
            <a:avLst/>
          </a:prstGeom>
          <a:noFill/>
          <a:ln>
            <a:noFill/>
          </a:ln>
        </p:spPr>
        <p:txBody>
          <a:bodyPr spcFirstLastPara="1" wrap="square" lIns="0" tIns="0" rIns="0" bIns="0" anchor="t" anchorCtr="0">
            <a:spAutoFit/>
          </a:bodyPr>
          <a:lstStyle/>
          <a:p>
            <a:pPr marL="0" marR="0" lvl="0" indent="0" algn="l" rtl="0">
              <a:lnSpc>
                <a:spcPct val="118011"/>
              </a:lnSpc>
              <a:spcBef>
                <a:spcPts val="0"/>
              </a:spcBef>
              <a:spcAft>
                <a:spcPts val="0"/>
              </a:spcAft>
              <a:buNone/>
            </a:pPr>
            <a:r>
              <a:rPr lang="en-US" sz="1599" b="1" i="1" u="none" strike="noStrike" cap="none">
                <a:solidFill>
                  <a:srgbClr val="151718"/>
                </a:solidFill>
                <a:latin typeface="Inter"/>
                <a:ea typeface="Inter"/>
                <a:cs typeface="Inter"/>
                <a:sym typeface="Inter"/>
              </a:rPr>
              <a:t>YEAR-END PERFORMANCE REVIEW</a:t>
            </a:r>
            <a:endParaRPr/>
          </a:p>
        </p:txBody>
      </p:sp>
      <p:sp>
        <p:nvSpPr>
          <p:cNvPr id="12" name="Google Shape;12;p1"/>
          <p:cNvSpPr txBox="1"/>
          <p:nvPr/>
        </p:nvSpPr>
        <p:spPr>
          <a:xfrm>
            <a:off x="12594813" y="1028700"/>
            <a:ext cx="4664400" cy="246000"/>
          </a:xfrm>
          <a:prstGeom prst="rect">
            <a:avLst/>
          </a:prstGeom>
          <a:noFill/>
          <a:ln>
            <a:noFill/>
          </a:ln>
        </p:spPr>
        <p:txBody>
          <a:bodyPr spcFirstLastPara="1" wrap="square" lIns="0" tIns="0" rIns="0" bIns="0" anchor="t" anchorCtr="0">
            <a:spAutoFit/>
          </a:bodyPr>
          <a:lstStyle/>
          <a:p>
            <a:pPr marL="0" marR="0" lvl="0" indent="0" algn="r" rtl="0">
              <a:lnSpc>
                <a:spcPct val="118011"/>
              </a:lnSpc>
              <a:spcBef>
                <a:spcPts val="0"/>
              </a:spcBef>
              <a:spcAft>
                <a:spcPts val="0"/>
              </a:spcAft>
              <a:buNone/>
            </a:pPr>
            <a:r>
              <a:rPr lang="en-US" sz="1599" b="1" i="1" u="none" strike="noStrike" cap="none">
                <a:solidFill>
                  <a:srgbClr val="151718"/>
                </a:solidFill>
                <a:latin typeface="Inter"/>
                <a:ea typeface="Inter"/>
                <a:cs typeface="Inter"/>
                <a:sym typeface="Inter"/>
              </a:rPr>
              <a:t>2024</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image" Target="../media/image7.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notesSlide" Target="../notesSlides/notesSlide5.xml"/><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video" Target="https://www.youtube.com/embed/N_ZlMNCl9UQ?si=K8J15K4yDqXJfwG4" TargetMode="Externa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4.png"/><Relationship Id="rId4" Type="http://schemas.openxmlformats.org/officeDocument/2006/relationships/image" Target="../media/image1.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4A4B4C"/>
            </a:gs>
            <a:gs pos="50000">
              <a:srgbClr val="151718"/>
            </a:gs>
            <a:gs pos="100000">
              <a:srgbClr val="151718"/>
            </a:gs>
          </a:gsLst>
          <a:lin ang="5400000" scaled="0"/>
        </a:gradFill>
        <a:effectLst/>
      </p:bgPr>
    </p:bg>
    <p:spTree>
      <p:nvGrpSpPr>
        <p:cNvPr id="1" name="Shape 224"/>
        <p:cNvGrpSpPr/>
        <p:nvPr/>
      </p:nvGrpSpPr>
      <p:grpSpPr>
        <a:xfrm>
          <a:off x="0" y="0"/>
          <a:ext cx="0" cy="0"/>
          <a:chOff x="0" y="0"/>
          <a:chExt cx="0" cy="0"/>
        </a:xfrm>
      </p:grpSpPr>
      <p:sp>
        <p:nvSpPr>
          <p:cNvPr id="225" name="Google Shape;225;p18"/>
          <p:cNvSpPr/>
          <p:nvPr/>
        </p:nvSpPr>
        <p:spPr>
          <a:xfrm>
            <a:off x="-202800" y="-79350"/>
            <a:ext cx="18693600" cy="10445700"/>
          </a:xfrm>
          <a:prstGeom prst="rect">
            <a:avLst/>
          </a:prstGeom>
          <a:gradFill>
            <a:gsLst>
              <a:gs pos="0">
                <a:srgbClr val="4A4B4C"/>
              </a:gs>
              <a:gs pos="50000">
                <a:srgbClr val="151718"/>
              </a:gs>
              <a:gs pos="100000">
                <a:srgbClr val="151718"/>
              </a:gs>
            </a:gsLst>
            <a:lin ang="540070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29" name="Google Shape;229;p18"/>
          <p:cNvSpPr/>
          <p:nvPr/>
        </p:nvSpPr>
        <p:spPr>
          <a:xfrm rot="-2140551">
            <a:off x="10755343" y="-1542030"/>
            <a:ext cx="7411231" cy="8088655"/>
          </a:xfrm>
          <a:custGeom>
            <a:avLst/>
            <a:gdLst/>
            <a:ahLst/>
            <a:cxnLst/>
            <a:rect l="l" t="t" r="r" b="b"/>
            <a:pathLst>
              <a:path w="7411231" h="8088655" extrusionOk="0">
                <a:moveTo>
                  <a:pt x="0" y="0"/>
                </a:moveTo>
                <a:lnTo>
                  <a:pt x="7411230" y="0"/>
                </a:lnTo>
                <a:lnTo>
                  <a:pt x="7411230" y="8088655"/>
                </a:lnTo>
                <a:lnTo>
                  <a:pt x="0" y="8088655"/>
                </a:lnTo>
                <a:lnTo>
                  <a:pt x="0" y="0"/>
                </a:lnTo>
                <a:close/>
              </a:path>
            </a:pathLst>
          </a:custGeom>
          <a:blipFill rotWithShape="1">
            <a:blip r:embed="rId3">
              <a:alphaModFix/>
            </a:blip>
            <a:stretch>
              <a:fillRect/>
            </a:stretch>
          </a:blipFill>
          <a:ln>
            <a:noFill/>
          </a:ln>
        </p:spPr>
      </p:sp>
      <p:sp>
        <p:nvSpPr>
          <p:cNvPr id="230" name="Google Shape;230;p18"/>
          <p:cNvSpPr/>
          <p:nvPr/>
        </p:nvSpPr>
        <p:spPr>
          <a:xfrm rot="734842">
            <a:off x="5162903" y="430349"/>
            <a:ext cx="2845434" cy="3206122"/>
          </a:xfrm>
          <a:custGeom>
            <a:avLst/>
            <a:gdLst/>
            <a:ahLst/>
            <a:cxnLst/>
            <a:rect l="l" t="t" r="r" b="b"/>
            <a:pathLst>
              <a:path w="2845434" h="3206122" extrusionOk="0">
                <a:moveTo>
                  <a:pt x="0" y="0"/>
                </a:moveTo>
                <a:lnTo>
                  <a:pt x="2845433" y="0"/>
                </a:lnTo>
                <a:lnTo>
                  <a:pt x="2845433" y="3206123"/>
                </a:lnTo>
                <a:lnTo>
                  <a:pt x="0" y="3206123"/>
                </a:lnTo>
                <a:lnTo>
                  <a:pt x="0" y="0"/>
                </a:lnTo>
                <a:close/>
              </a:path>
            </a:pathLst>
          </a:custGeom>
          <a:blipFill rotWithShape="1">
            <a:blip r:embed="rId4">
              <a:alphaModFix/>
            </a:blip>
            <a:stretch>
              <a:fillRect/>
            </a:stretch>
          </a:blipFill>
          <a:ln>
            <a:noFill/>
          </a:ln>
        </p:spPr>
      </p:sp>
      <p:sp>
        <p:nvSpPr>
          <p:cNvPr id="231" name="Google Shape;231;p18"/>
          <p:cNvSpPr/>
          <p:nvPr/>
        </p:nvSpPr>
        <p:spPr>
          <a:xfrm>
            <a:off x="11050326" y="7342186"/>
            <a:ext cx="4680757" cy="4680757"/>
          </a:xfrm>
          <a:custGeom>
            <a:avLst/>
            <a:gdLst/>
            <a:ahLst/>
            <a:cxnLst/>
            <a:rect l="l" t="t" r="r" b="b"/>
            <a:pathLst>
              <a:path w="4680757" h="4680757" extrusionOk="0">
                <a:moveTo>
                  <a:pt x="0" y="0"/>
                </a:moveTo>
                <a:lnTo>
                  <a:pt x="4680757" y="0"/>
                </a:lnTo>
                <a:lnTo>
                  <a:pt x="4680757" y="4680757"/>
                </a:lnTo>
                <a:lnTo>
                  <a:pt x="0" y="4680757"/>
                </a:lnTo>
                <a:lnTo>
                  <a:pt x="0" y="0"/>
                </a:lnTo>
                <a:close/>
              </a:path>
            </a:pathLst>
          </a:custGeom>
          <a:blipFill rotWithShape="1">
            <a:blip r:embed="rId5">
              <a:alphaModFix/>
            </a:blip>
            <a:stretch>
              <a:fillRect/>
            </a:stretch>
          </a:blipFill>
          <a:ln>
            <a:noFill/>
          </a:ln>
        </p:spPr>
      </p:sp>
      <p:sp>
        <p:nvSpPr>
          <p:cNvPr id="232" name="Google Shape;232;p18"/>
          <p:cNvSpPr/>
          <p:nvPr/>
        </p:nvSpPr>
        <p:spPr>
          <a:xfrm rot="-3574706">
            <a:off x="-465146" y="202456"/>
            <a:ext cx="3349292" cy="3085535"/>
          </a:xfrm>
          <a:custGeom>
            <a:avLst/>
            <a:gdLst/>
            <a:ahLst/>
            <a:cxnLst/>
            <a:rect l="l" t="t" r="r" b="b"/>
            <a:pathLst>
              <a:path w="3349292" h="3085535" extrusionOk="0">
                <a:moveTo>
                  <a:pt x="0" y="0"/>
                </a:moveTo>
                <a:lnTo>
                  <a:pt x="3349292" y="0"/>
                </a:lnTo>
                <a:lnTo>
                  <a:pt x="3349292" y="3085535"/>
                </a:lnTo>
                <a:lnTo>
                  <a:pt x="0" y="3085535"/>
                </a:lnTo>
                <a:lnTo>
                  <a:pt x="0" y="0"/>
                </a:lnTo>
                <a:close/>
              </a:path>
            </a:pathLst>
          </a:custGeom>
          <a:blipFill rotWithShape="1">
            <a:blip r:embed="rId6">
              <a:alphaModFix/>
            </a:blip>
            <a:stretch>
              <a:fillRect/>
            </a:stretch>
          </a:blipFill>
          <a:ln>
            <a:noFill/>
          </a:ln>
        </p:spPr>
      </p:sp>
      <p:sp>
        <p:nvSpPr>
          <p:cNvPr id="233" name="Google Shape;233;p18"/>
          <p:cNvSpPr/>
          <p:nvPr/>
        </p:nvSpPr>
        <p:spPr>
          <a:xfrm rot="-709169">
            <a:off x="3264507" y="3015844"/>
            <a:ext cx="1575666" cy="1575666"/>
          </a:xfrm>
          <a:custGeom>
            <a:avLst/>
            <a:gdLst/>
            <a:ahLst/>
            <a:cxnLst/>
            <a:rect l="l" t="t" r="r" b="b"/>
            <a:pathLst>
              <a:path w="1575666" h="1575666" extrusionOk="0">
                <a:moveTo>
                  <a:pt x="0" y="0"/>
                </a:moveTo>
                <a:lnTo>
                  <a:pt x="1575666" y="0"/>
                </a:lnTo>
                <a:lnTo>
                  <a:pt x="1575666" y="1575666"/>
                </a:lnTo>
                <a:lnTo>
                  <a:pt x="0" y="1575666"/>
                </a:lnTo>
                <a:lnTo>
                  <a:pt x="0" y="0"/>
                </a:lnTo>
                <a:close/>
              </a:path>
            </a:pathLst>
          </a:custGeom>
          <a:blipFill rotWithShape="1">
            <a:blip r:embed="rId7">
              <a:alphaModFix/>
            </a:blip>
            <a:stretch>
              <a:fillRect/>
            </a:stretch>
          </a:blipFill>
          <a:ln>
            <a:noFill/>
          </a:ln>
        </p:spPr>
      </p:sp>
      <p:sp>
        <p:nvSpPr>
          <p:cNvPr id="234" name="Google Shape;234;p18"/>
          <p:cNvSpPr/>
          <p:nvPr/>
        </p:nvSpPr>
        <p:spPr>
          <a:xfrm>
            <a:off x="14908240" y="4749210"/>
            <a:ext cx="2588262" cy="2592976"/>
          </a:xfrm>
          <a:custGeom>
            <a:avLst/>
            <a:gdLst/>
            <a:ahLst/>
            <a:cxnLst/>
            <a:rect l="l" t="t" r="r" b="b"/>
            <a:pathLst>
              <a:path w="2588262" h="2592976" extrusionOk="0">
                <a:moveTo>
                  <a:pt x="0" y="0"/>
                </a:moveTo>
                <a:lnTo>
                  <a:pt x="2588262" y="0"/>
                </a:lnTo>
                <a:lnTo>
                  <a:pt x="2588262" y="2592976"/>
                </a:lnTo>
                <a:lnTo>
                  <a:pt x="0" y="2592976"/>
                </a:lnTo>
                <a:lnTo>
                  <a:pt x="0" y="0"/>
                </a:lnTo>
                <a:close/>
              </a:path>
            </a:pathLst>
          </a:custGeom>
          <a:blipFill rotWithShape="1">
            <a:blip r:embed="rId8">
              <a:alphaModFix/>
            </a:blip>
            <a:stretch>
              <a:fillRect/>
            </a:stretch>
          </a:blipFill>
          <a:ln>
            <a:noFill/>
          </a:ln>
        </p:spPr>
      </p:sp>
      <p:sp>
        <p:nvSpPr>
          <p:cNvPr id="235" name="Google Shape;235;p18"/>
          <p:cNvSpPr txBox="1"/>
          <p:nvPr/>
        </p:nvSpPr>
        <p:spPr>
          <a:xfrm>
            <a:off x="1028700" y="6648694"/>
            <a:ext cx="8983200" cy="13423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8723" b="1" i="0" u="none" strike="noStrike" cap="none" dirty="0">
                <a:solidFill>
                  <a:srgbClr val="FFDE59"/>
                </a:solidFill>
                <a:latin typeface="Inter Black"/>
                <a:ea typeface="Inter Black"/>
                <a:cs typeface="Inter Black"/>
                <a:sym typeface="Inter Black"/>
              </a:rPr>
              <a:t>ROMANGO APP</a:t>
            </a:r>
            <a:endParaRPr dirty="0"/>
          </a:p>
        </p:txBody>
      </p:sp>
      <p:sp>
        <p:nvSpPr>
          <p:cNvPr id="236" name="Google Shape;236;p18"/>
          <p:cNvSpPr/>
          <p:nvPr/>
        </p:nvSpPr>
        <p:spPr>
          <a:xfrm>
            <a:off x="6118393" y="8374091"/>
            <a:ext cx="3498980" cy="528028"/>
          </a:xfrm>
          <a:custGeom>
            <a:avLst/>
            <a:gdLst/>
            <a:ahLst/>
            <a:cxnLst/>
            <a:rect l="l" t="t" r="r" b="b"/>
            <a:pathLst>
              <a:path w="3498980" h="528028" extrusionOk="0">
                <a:moveTo>
                  <a:pt x="0" y="0"/>
                </a:moveTo>
                <a:lnTo>
                  <a:pt x="3498980" y="0"/>
                </a:lnTo>
                <a:lnTo>
                  <a:pt x="3498980" y="528028"/>
                </a:lnTo>
                <a:lnTo>
                  <a:pt x="0" y="528028"/>
                </a:lnTo>
                <a:lnTo>
                  <a:pt x="0" y="0"/>
                </a:lnTo>
                <a:close/>
              </a:path>
            </a:pathLst>
          </a:custGeom>
          <a:blipFill rotWithShape="1">
            <a:blip r:embed="rId9">
              <a:alphaModFix/>
            </a:blip>
            <a:stretch>
              <a:fillRect/>
            </a:stretch>
          </a:blipFill>
          <a:ln>
            <a:noFill/>
          </a:ln>
        </p:spPr>
      </p:sp>
      <p:sp>
        <p:nvSpPr>
          <p:cNvPr id="237" name="Google Shape;237;p18"/>
          <p:cNvSpPr/>
          <p:nvPr/>
        </p:nvSpPr>
        <p:spPr>
          <a:xfrm rot="1833481">
            <a:off x="8909682" y="2660849"/>
            <a:ext cx="1415381" cy="1410234"/>
          </a:xfrm>
          <a:custGeom>
            <a:avLst/>
            <a:gdLst/>
            <a:ahLst/>
            <a:cxnLst/>
            <a:rect l="l" t="t" r="r" b="b"/>
            <a:pathLst>
              <a:path w="1415381" h="1410234" extrusionOk="0">
                <a:moveTo>
                  <a:pt x="0" y="0"/>
                </a:moveTo>
                <a:lnTo>
                  <a:pt x="1415381" y="0"/>
                </a:lnTo>
                <a:lnTo>
                  <a:pt x="1415381" y="1410234"/>
                </a:lnTo>
                <a:lnTo>
                  <a:pt x="0" y="1410234"/>
                </a:lnTo>
                <a:lnTo>
                  <a:pt x="0" y="0"/>
                </a:lnTo>
                <a:close/>
              </a:path>
            </a:pathLst>
          </a:custGeom>
          <a:blipFill rotWithShape="1">
            <a:blip r:embed="rId10">
              <a:alphaModFix/>
            </a:blip>
            <a:stretch>
              <a:fillRect/>
            </a:stretch>
          </a:blipFill>
          <a:ln>
            <a:noFill/>
          </a:ln>
        </p:spPr>
      </p:sp>
      <p:sp>
        <p:nvSpPr>
          <p:cNvPr id="238" name="Google Shape;238;p18"/>
          <p:cNvSpPr/>
          <p:nvPr/>
        </p:nvSpPr>
        <p:spPr>
          <a:xfrm>
            <a:off x="14908240" y="-480056"/>
            <a:ext cx="1645687" cy="1727343"/>
          </a:xfrm>
          <a:custGeom>
            <a:avLst/>
            <a:gdLst/>
            <a:ahLst/>
            <a:cxnLst/>
            <a:rect l="l" t="t" r="r" b="b"/>
            <a:pathLst>
              <a:path w="1645687" h="1727343" extrusionOk="0">
                <a:moveTo>
                  <a:pt x="0" y="0"/>
                </a:moveTo>
                <a:lnTo>
                  <a:pt x="1645687" y="0"/>
                </a:lnTo>
                <a:lnTo>
                  <a:pt x="1645687" y="1727343"/>
                </a:lnTo>
                <a:lnTo>
                  <a:pt x="0" y="1727343"/>
                </a:lnTo>
                <a:lnTo>
                  <a:pt x="0" y="0"/>
                </a:lnTo>
                <a:close/>
              </a:path>
            </a:pathLst>
          </a:custGeom>
          <a:blipFill rotWithShape="1">
            <a:blip r:embed="rId11">
              <a:alphaModFix/>
            </a:blip>
            <a:stretch>
              <a:fillRect/>
            </a:stretch>
          </a:blipFill>
          <a:ln>
            <a:noFill/>
          </a:ln>
        </p:spPr>
      </p:sp>
      <p:sp>
        <p:nvSpPr>
          <p:cNvPr id="18" name="Google Shape;235;p18">
            <a:extLst>
              <a:ext uri="{FF2B5EF4-FFF2-40B4-BE49-F238E27FC236}">
                <a16:creationId xmlns:a16="http://schemas.microsoft.com/office/drawing/2014/main" id="{29F722CA-AA17-40F3-A15F-134C5B3BD84E}"/>
              </a:ext>
            </a:extLst>
          </p:cNvPr>
          <p:cNvSpPr txBox="1"/>
          <p:nvPr/>
        </p:nvSpPr>
        <p:spPr>
          <a:xfrm>
            <a:off x="1028700" y="7739632"/>
            <a:ext cx="8983200" cy="61555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4000" b="1" i="0" u="none" strike="noStrike" cap="none" dirty="0">
                <a:solidFill>
                  <a:srgbClr val="FFDE59"/>
                </a:solidFill>
                <a:latin typeface="Inter Black"/>
                <a:ea typeface="Inter Black"/>
                <a:cs typeface="Inter Black"/>
                <a:sym typeface="Inter Black"/>
              </a:rPr>
              <a:t>ROWAN RETAIL</a:t>
            </a:r>
            <a:endParaRPr sz="4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4A4B4C"/>
            </a:gs>
            <a:gs pos="50000">
              <a:srgbClr val="151718"/>
            </a:gs>
            <a:gs pos="100000">
              <a:srgbClr val="151718"/>
            </a:gs>
          </a:gsLst>
          <a:lin ang="5400000" scaled="0"/>
        </a:gradFill>
        <a:effectLst/>
      </p:bgPr>
    </p:bg>
    <p:spTree>
      <p:nvGrpSpPr>
        <p:cNvPr id="1" name="Shape 244"/>
        <p:cNvGrpSpPr/>
        <p:nvPr/>
      </p:nvGrpSpPr>
      <p:grpSpPr>
        <a:xfrm>
          <a:off x="0" y="0"/>
          <a:ext cx="0" cy="0"/>
          <a:chOff x="0" y="0"/>
          <a:chExt cx="0" cy="0"/>
        </a:xfrm>
      </p:grpSpPr>
      <p:sp>
        <p:nvSpPr>
          <p:cNvPr id="245" name="Google Shape;245;p19"/>
          <p:cNvSpPr/>
          <p:nvPr/>
        </p:nvSpPr>
        <p:spPr>
          <a:xfrm>
            <a:off x="-202800" y="-79350"/>
            <a:ext cx="18693600" cy="10445700"/>
          </a:xfrm>
          <a:prstGeom prst="rect">
            <a:avLst/>
          </a:prstGeom>
          <a:gradFill>
            <a:gsLst>
              <a:gs pos="0">
                <a:srgbClr val="4A4B4C"/>
              </a:gs>
              <a:gs pos="50000">
                <a:srgbClr val="151718"/>
              </a:gs>
              <a:gs pos="100000">
                <a:srgbClr val="151718"/>
              </a:gs>
            </a:gsLst>
            <a:lin ang="5400700"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48" name="Google Shape;248;p19"/>
          <p:cNvSpPr/>
          <p:nvPr/>
        </p:nvSpPr>
        <p:spPr>
          <a:xfrm>
            <a:off x="2511979" y="4972819"/>
            <a:ext cx="4244858" cy="640588"/>
          </a:xfrm>
          <a:custGeom>
            <a:avLst/>
            <a:gdLst/>
            <a:ahLst/>
            <a:cxnLst/>
            <a:rect l="l" t="t" r="r" b="b"/>
            <a:pathLst>
              <a:path w="4244858" h="640588" extrusionOk="0">
                <a:moveTo>
                  <a:pt x="0" y="0"/>
                </a:moveTo>
                <a:lnTo>
                  <a:pt x="4244858" y="0"/>
                </a:lnTo>
                <a:lnTo>
                  <a:pt x="4244858" y="640587"/>
                </a:lnTo>
                <a:lnTo>
                  <a:pt x="0" y="640587"/>
                </a:lnTo>
                <a:lnTo>
                  <a:pt x="0" y="0"/>
                </a:lnTo>
                <a:close/>
              </a:path>
            </a:pathLst>
          </a:custGeom>
          <a:blipFill rotWithShape="1">
            <a:blip r:embed="rId3">
              <a:alphaModFix/>
            </a:blip>
            <a:stretch>
              <a:fillRect/>
            </a:stretch>
          </a:blipFill>
          <a:ln>
            <a:noFill/>
          </a:ln>
        </p:spPr>
      </p:sp>
      <p:sp>
        <p:nvSpPr>
          <p:cNvPr id="249" name="Google Shape;249;p19"/>
          <p:cNvSpPr/>
          <p:nvPr/>
        </p:nvSpPr>
        <p:spPr>
          <a:xfrm rot="-1219596">
            <a:off x="14376416" y="6951931"/>
            <a:ext cx="3758372" cy="3859689"/>
          </a:xfrm>
          <a:custGeom>
            <a:avLst/>
            <a:gdLst/>
            <a:ahLst/>
            <a:cxnLst/>
            <a:rect l="l" t="t" r="r" b="b"/>
            <a:pathLst>
              <a:path w="3758372" h="3859689" extrusionOk="0">
                <a:moveTo>
                  <a:pt x="0" y="0"/>
                </a:moveTo>
                <a:lnTo>
                  <a:pt x="3758372" y="0"/>
                </a:lnTo>
                <a:lnTo>
                  <a:pt x="3758372" y="3859688"/>
                </a:lnTo>
                <a:lnTo>
                  <a:pt x="0" y="3859688"/>
                </a:lnTo>
                <a:lnTo>
                  <a:pt x="0" y="0"/>
                </a:lnTo>
                <a:close/>
              </a:path>
            </a:pathLst>
          </a:custGeom>
          <a:blipFill rotWithShape="1">
            <a:blip r:embed="rId4">
              <a:alphaModFix/>
            </a:blip>
            <a:stretch>
              <a:fillRect/>
            </a:stretch>
          </a:blipFill>
          <a:ln>
            <a:noFill/>
          </a:ln>
        </p:spPr>
      </p:sp>
      <p:sp>
        <p:nvSpPr>
          <p:cNvPr id="250" name="Google Shape;250;p19"/>
          <p:cNvSpPr/>
          <p:nvPr/>
        </p:nvSpPr>
        <p:spPr>
          <a:xfrm rot="-5609015">
            <a:off x="5715922" y="6270702"/>
            <a:ext cx="3896392" cy="6761634"/>
          </a:xfrm>
          <a:custGeom>
            <a:avLst/>
            <a:gdLst/>
            <a:ahLst/>
            <a:cxnLst/>
            <a:rect l="l" t="t" r="r" b="b"/>
            <a:pathLst>
              <a:path w="3896392" h="6761634" extrusionOk="0">
                <a:moveTo>
                  <a:pt x="0" y="0"/>
                </a:moveTo>
                <a:lnTo>
                  <a:pt x="3896392" y="0"/>
                </a:lnTo>
                <a:lnTo>
                  <a:pt x="3896392" y="6761633"/>
                </a:lnTo>
                <a:lnTo>
                  <a:pt x="0" y="6761633"/>
                </a:lnTo>
                <a:lnTo>
                  <a:pt x="0" y="0"/>
                </a:lnTo>
                <a:close/>
              </a:path>
            </a:pathLst>
          </a:custGeom>
          <a:blipFill rotWithShape="1">
            <a:blip r:embed="rId5">
              <a:alphaModFix/>
            </a:blip>
            <a:stretch>
              <a:fillRect/>
            </a:stretch>
          </a:blipFill>
          <a:ln>
            <a:noFill/>
          </a:ln>
        </p:spPr>
      </p:sp>
      <p:sp>
        <p:nvSpPr>
          <p:cNvPr id="251" name="Google Shape;251;p19"/>
          <p:cNvSpPr/>
          <p:nvPr/>
        </p:nvSpPr>
        <p:spPr>
          <a:xfrm>
            <a:off x="0" y="7089869"/>
            <a:ext cx="3414396" cy="3583812"/>
          </a:xfrm>
          <a:custGeom>
            <a:avLst/>
            <a:gdLst/>
            <a:ahLst/>
            <a:cxnLst/>
            <a:rect l="l" t="t" r="r" b="b"/>
            <a:pathLst>
              <a:path w="3414396" h="3583812" extrusionOk="0">
                <a:moveTo>
                  <a:pt x="0" y="0"/>
                </a:moveTo>
                <a:lnTo>
                  <a:pt x="3414396" y="0"/>
                </a:lnTo>
                <a:lnTo>
                  <a:pt x="3414396" y="3583812"/>
                </a:lnTo>
                <a:lnTo>
                  <a:pt x="0" y="3583812"/>
                </a:lnTo>
                <a:lnTo>
                  <a:pt x="0" y="0"/>
                </a:lnTo>
                <a:close/>
              </a:path>
            </a:pathLst>
          </a:custGeom>
          <a:blipFill rotWithShape="1">
            <a:blip r:embed="rId6">
              <a:alphaModFix/>
            </a:blip>
            <a:stretch>
              <a:fillRect/>
            </a:stretch>
          </a:blipFill>
          <a:ln>
            <a:noFill/>
          </a:ln>
        </p:spPr>
      </p:sp>
      <p:sp>
        <p:nvSpPr>
          <p:cNvPr id="252" name="Google Shape;252;p19"/>
          <p:cNvSpPr/>
          <p:nvPr/>
        </p:nvSpPr>
        <p:spPr>
          <a:xfrm rot="-912623">
            <a:off x="12090054" y="8106207"/>
            <a:ext cx="1556798" cy="1551137"/>
          </a:xfrm>
          <a:custGeom>
            <a:avLst/>
            <a:gdLst/>
            <a:ahLst/>
            <a:cxnLst/>
            <a:rect l="l" t="t" r="r" b="b"/>
            <a:pathLst>
              <a:path w="1556798" h="1551137" extrusionOk="0">
                <a:moveTo>
                  <a:pt x="0" y="0"/>
                </a:moveTo>
                <a:lnTo>
                  <a:pt x="1556798" y="0"/>
                </a:lnTo>
                <a:lnTo>
                  <a:pt x="1556798" y="1551136"/>
                </a:lnTo>
                <a:lnTo>
                  <a:pt x="0" y="1551136"/>
                </a:lnTo>
                <a:lnTo>
                  <a:pt x="0" y="0"/>
                </a:lnTo>
                <a:close/>
              </a:path>
            </a:pathLst>
          </a:custGeom>
          <a:blipFill rotWithShape="1">
            <a:blip r:embed="rId7">
              <a:alphaModFix/>
            </a:blip>
            <a:stretch>
              <a:fillRect/>
            </a:stretch>
          </a:blipFill>
          <a:ln>
            <a:noFill/>
          </a:ln>
        </p:spPr>
      </p:sp>
      <p:graphicFrame>
        <p:nvGraphicFramePr>
          <p:cNvPr id="12" name="Chart 11">
            <a:extLst>
              <a:ext uri="{FF2B5EF4-FFF2-40B4-BE49-F238E27FC236}">
                <a16:creationId xmlns:a16="http://schemas.microsoft.com/office/drawing/2014/main" id="{D6EB02CB-AC12-4253-A57D-B1A5470BDB06}"/>
              </a:ext>
            </a:extLst>
          </p:cNvPr>
          <p:cNvGraphicFramePr>
            <a:graphicFrameLocks/>
          </p:cNvGraphicFramePr>
          <p:nvPr>
            <p:extLst>
              <p:ext uri="{D42A27DB-BD31-4B8C-83A1-F6EECF244321}">
                <p14:modId xmlns:p14="http://schemas.microsoft.com/office/powerpoint/2010/main" val="2140634576"/>
              </p:ext>
            </p:extLst>
          </p:nvPr>
        </p:nvGraphicFramePr>
        <p:xfrm>
          <a:off x="1343465" y="612792"/>
          <a:ext cx="15601070" cy="9360642"/>
        </p:xfrm>
        <a:graphic>
          <a:graphicData uri="http://schemas.openxmlformats.org/drawingml/2006/chart">
            <c:chart xmlns:c="http://schemas.openxmlformats.org/drawingml/2006/chart" xmlns:r="http://schemas.openxmlformats.org/officeDocument/2006/relationships" r:id="rId8"/>
          </a:graphicData>
        </a:graphic>
      </p:graphicFrame>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EF9"/>
        </a:solidFill>
        <a:effectLst/>
      </p:bgPr>
    </p:bg>
    <p:spTree>
      <p:nvGrpSpPr>
        <p:cNvPr id="1" name="Shape 256"/>
        <p:cNvGrpSpPr/>
        <p:nvPr/>
      </p:nvGrpSpPr>
      <p:grpSpPr>
        <a:xfrm>
          <a:off x="0" y="0"/>
          <a:ext cx="0" cy="0"/>
          <a:chOff x="0" y="0"/>
          <a:chExt cx="0" cy="0"/>
        </a:xfrm>
      </p:grpSpPr>
      <p:sp>
        <p:nvSpPr>
          <p:cNvPr id="257" name="Google Shape;257;p20"/>
          <p:cNvSpPr/>
          <p:nvPr/>
        </p:nvSpPr>
        <p:spPr>
          <a:xfrm rot="-5400000">
            <a:off x="6697141" y="-3496049"/>
            <a:ext cx="5768335" cy="10010125"/>
          </a:xfrm>
          <a:custGeom>
            <a:avLst/>
            <a:gdLst/>
            <a:ahLst/>
            <a:cxnLst/>
            <a:rect l="l" t="t" r="r" b="b"/>
            <a:pathLst>
              <a:path w="5768335" h="10010125" extrusionOk="0">
                <a:moveTo>
                  <a:pt x="0" y="0"/>
                </a:moveTo>
                <a:lnTo>
                  <a:pt x="5768335" y="0"/>
                </a:lnTo>
                <a:lnTo>
                  <a:pt x="5768335" y="10010126"/>
                </a:lnTo>
                <a:lnTo>
                  <a:pt x="0" y="10010126"/>
                </a:lnTo>
                <a:lnTo>
                  <a:pt x="0" y="0"/>
                </a:lnTo>
                <a:close/>
              </a:path>
            </a:pathLst>
          </a:custGeom>
          <a:blipFill rotWithShape="1">
            <a:blip r:embed="rId3">
              <a:alphaModFix/>
            </a:blip>
            <a:stretch>
              <a:fillRect/>
            </a:stretch>
          </a:blipFill>
          <a:ln>
            <a:noFill/>
          </a:ln>
        </p:spPr>
      </p:sp>
      <p:sp>
        <p:nvSpPr>
          <p:cNvPr id="278" name="Google Shape;278;p20"/>
          <p:cNvSpPr/>
          <p:nvPr/>
        </p:nvSpPr>
        <p:spPr>
          <a:xfrm>
            <a:off x="14586371" y="1777614"/>
            <a:ext cx="2696072" cy="2696072"/>
          </a:xfrm>
          <a:custGeom>
            <a:avLst/>
            <a:gdLst/>
            <a:ahLst/>
            <a:cxnLst/>
            <a:rect l="l" t="t" r="r" b="b"/>
            <a:pathLst>
              <a:path w="2696072" h="2696072" extrusionOk="0">
                <a:moveTo>
                  <a:pt x="0" y="0"/>
                </a:moveTo>
                <a:lnTo>
                  <a:pt x="2696072" y="0"/>
                </a:lnTo>
                <a:lnTo>
                  <a:pt x="2696072" y="2696072"/>
                </a:lnTo>
                <a:lnTo>
                  <a:pt x="0" y="2696072"/>
                </a:lnTo>
                <a:lnTo>
                  <a:pt x="0" y="0"/>
                </a:lnTo>
                <a:close/>
              </a:path>
            </a:pathLst>
          </a:custGeom>
          <a:blipFill rotWithShape="1">
            <a:blip r:embed="rId4">
              <a:alphaModFix/>
            </a:blip>
            <a:stretch>
              <a:fillRect/>
            </a:stretch>
          </a:blipFill>
          <a:ln>
            <a:noFill/>
          </a:ln>
        </p:spPr>
      </p:sp>
      <p:sp>
        <p:nvSpPr>
          <p:cNvPr id="279" name="Google Shape;279;p20"/>
          <p:cNvSpPr/>
          <p:nvPr/>
        </p:nvSpPr>
        <p:spPr>
          <a:xfrm>
            <a:off x="12594813" y="675991"/>
            <a:ext cx="1666046" cy="1666046"/>
          </a:xfrm>
          <a:custGeom>
            <a:avLst/>
            <a:gdLst/>
            <a:ahLst/>
            <a:cxnLst/>
            <a:rect l="l" t="t" r="r" b="b"/>
            <a:pathLst>
              <a:path w="1666046" h="1666046" extrusionOk="0">
                <a:moveTo>
                  <a:pt x="0" y="0"/>
                </a:moveTo>
                <a:lnTo>
                  <a:pt x="1666045" y="0"/>
                </a:lnTo>
                <a:lnTo>
                  <a:pt x="1666045" y="1666046"/>
                </a:lnTo>
                <a:lnTo>
                  <a:pt x="0" y="1666046"/>
                </a:lnTo>
                <a:lnTo>
                  <a:pt x="0" y="0"/>
                </a:lnTo>
                <a:close/>
              </a:path>
            </a:pathLst>
          </a:custGeom>
          <a:blipFill rotWithShape="1">
            <a:blip r:embed="rId4">
              <a:alphaModFix/>
            </a:blip>
            <a:stretch>
              <a:fillRect/>
            </a:stretch>
          </a:blipFill>
          <a:ln>
            <a:noFill/>
          </a:ln>
        </p:spPr>
      </p:sp>
      <p:graphicFrame>
        <p:nvGraphicFramePr>
          <p:cNvPr id="6" name="Table 5">
            <a:extLst>
              <a:ext uri="{FF2B5EF4-FFF2-40B4-BE49-F238E27FC236}">
                <a16:creationId xmlns:a16="http://schemas.microsoft.com/office/drawing/2014/main" id="{CB150ABD-D26E-49EE-860F-C5E4CA768033}"/>
              </a:ext>
            </a:extLst>
          </p:cNvPr>
          <p:cNvGraphicFramePr>
            <a:graphicFrameLocks noGrp="1"/>
          </p:cNvGraphicFramePr>
          <p:nvPr>
            <p:extLst>
              <p:ext uri="{D42A27DB-BD31-4B8C-83A1-F6EECF244321}">
                <p14:modId xmlns:p14="http://schemas.microsoft.com/office/powerpoint/2010/main" val="2006539403"/>
              </p:ext>
            </p:extLst>
          </p:nvPr>
        </p:nvGraphicFramePr>
        <p:xfrm>
          <a:off x="360048" y="1101956"/>
          <a:ext cx="17567904" cy="6577887"/>
        </p:xfrm>
        <a:graphic>
          <a:graphicData uri="http://schemas.openxmlformats.org/drawingml/2006/table">
            <a:tbl>
              <a:tblPr firstRow="1" bandRow="1">
                <a:tableStyleId>{5202B0CA-FC54-4496-8BCA-5EF66A818D29}</a:tableStyleId>
              </a:tblPr>
              <a:tblGrid>
                <a:gridCol w="2195988">
                  <a:extLst>
                    <a:ext uri="{9D8B030D-6E8A-4147-A177-3AD203B41FA5}">
                      <a16:colId xmlns:a16="http://schemas.microsoft.com/office/drawing/2014/main" val="1077697759"/>
                    </a:ext>
                  </a:extLst>
                </a:gridCol>
                <a:gridCol w="2195988">
                  <a:extLst>
                    <a:ext uri="{9D8B030D-6E8A-4147-A177-3AD203B41FA5}">
                      <a16:colId xmlns:a16="http://schemas.microsoft.com/office/drawing/2014/main" val="3657906077"/>
                    </a:ext>
                  </a:extLst>
                </a:gridCol>
                <a:gridCol w="2195988">
                  <a:extLst>
                    <a:ext uri="{9D8B030D-6E8A-4147-A177-3AD203B41FA5}">
                      <a16:colId xmlns:a16="http://schemas.microsoft.com/office/drawing/2014/main" val="630414379"/>
                    </a:ext>
                  </a:extLst>
                </a:gridCol>
                <a:gridCol w="2195988">
                  <a:extLst>
                    <a:ext uri="{9D8B030D-6E8A-4147-A177-3AD203B41FA5}">
                      <a16:colId xmlns:a16="http://schemas.microsoft.com/office/drawing/2014/main" val="2745224668"/>
                    </a:ext>
                  </a:extLst>
                </a:gridCol>
                <a:gridCol w="2195988">
                  <a:extLst>
                    <a:ext uri="{9D8B030D-6E8A-4147-A177-3AD203B41FA5}">
                      <a16:colId xmlns:a16="http://schemas.microsoft.com/office/drawing/2014/main" val="3547295731"/>
                    </a:ext>
                  </a:extLst>
                </a:gridCol>
                <a:gridCol w="2195988">
                  <a:extLst>
                    <a:ext uri="{9D8B030D-6E8A-4147-A177-3AD203B41FA5}">
                      <a16:colId xmlns:a16="http://schemas.microsoft.com/office/drawing/2014/main" val="3796239632"/>
                    </a:ext>
                  </a:extLst>
                </a:gridCol>
                <a:gridCol w="2195988">
                  <a:extLst>
                    <a:ext uri="{9D8B030D-6E8A-4147-A177-3AD203B41FA5}">
                      <a16:colId xmlns:a16="http://schemas.microsoft.com/office/drawing/2014/main" val="2897307361"/>
                    </a:ext>
                  </a:extLst>
                </a:gridCol>
                <a:gridCol w="2195988">
                  <a:extLst>
                    <a:ext uri="{9D8B030D-6E8A-4147-A177-3AD203B41FA5}">
                      <a16:colId xmlns:a16="http://schemas.microsoft.com/office/drawing/2014/main" val="2984974575"/>
                    </a:ext>
                  </a:extLst>
                </a:gridCol>
              </a:tblGrid>
              <a:tr h="534357">
                <a:tc gridSpan="8">
                  <a:txBody>
                    <a:bodyPr/>
                    <a:lstStyle/>
                    <a:p>
                      <a:r>
                        <a:rPr lang="en-US" sz="2000" dirty="0"/>
                        <a:t>Rowen Retail Customer Contact</a:t>
                      </a:r>
                    </a:p>
                  </a:txBody>
                  <a:tcPr marL="131759" marR="131759" marT="65880" marB="6588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11681944"/>
                  </a:ext>
                </a:extLst>
              </a:tr>
              <a:tr h="534357">
                <a:tc>
                  <a:txBody>
                    <a:bodyPr/>
                    <a:lstStyle/>
                    <a:p>
                      <a:r>
                        <a:rPr lang="en-US" sz="1600">
                          <a:effectLst/>
                        </a:rPr>
                        <a:t>ID1</a:t>
                      </a:r>
                      <a:endParaRPr lang="en-US" sz="2000"/>
                    </a:p>
                  </a:txBody>
                  <a:tcPr marL="131759" marR="131759" marT="65880" marB="65880" anchor="ctr"/>
                </a:tc>
                <a:tc>
                  <a:txBody>
                    <a:bodyPr/>
                    <a:lstStyle/>
                    <a:p>
                      <a:r>
                        <a:rPr lang="en-US" sz="1600">
                          <a:effectLst/>
                        </a:rPr>
                        <a:t>ID</a:t>
                      </a:r>
                      <a:endParaRPr lang="en-US" sz="2000"/>
                    </a:p>
                  </a:txBody>
                  <a:tcPr marL="131759" marR="131759" marT="65880" marB="65880" anchor="ctr"/>
                </a:tc>
                <a:tc>
                  <a:txBody>
                    <a:bodyPr/>
                    <a:lstStyle/>
                    <a:p>
                      <a:r>
                        <a:rPr lang="en-US" sz="1600">
                          <a:effectLst/>
                        </a:rPr>
                        <a:t>First</a:t>
                      </a:r>
                      <a:endParaRPr lang="en-US" sz="2000"/>
                    </a:p>
                  </a:txBody>
                  <a:tcPr marL="131759" marR="131759" marT="65880" marB="65880" anchor="ctr"/>
                </a:tc>
                <a:tc>
                  <a:txBody>
                    <a:bodyPr/>
                    <a:lstStyle/>
                    <a:p>
                      <a:r>
                        <a:rPr lang="en-US" sz="1600">
                          <a:effectLst/>
                        </a:rPr>
                        <a:t>Last</a:t>
                      </a:r>
                      <a:endParaRPr lang="en-US" sz="2000"/>
                    </a:p>
                  </a:txBody>
                  <a:tcPr marL="131759" marR="131759" marT="65880" marB="65880" anchor="ctr"/>
                </a:tc>
                <a:tc>
                  <a:txBody>
                    <a:bodyPr/>
                    <a:lstStyle/>
                    <a:p>
                      <a:r>
                        <a:rPr lang="en-US" sz="1600">
                          <a:effectLst/>
                        </a:rPr>
                        <a:t>Address</a:t>
                      </a:r>
                      <a:endParaRPr lang="en-US" sz="2000"/>
                    </a:p>
                  </a:txBody>
                  <a:tcPr marL="131759" marR="131759" marT="65880" marB="65880" anchor="ctr"/>
                </a:tc>
                <a:tc>
                  <a:txBody>
                    <a:bodyPr/>
                    <a:lstStyle/>
                    <a:p>
                      <a:r>
                        <a:rPr lang="en-US" sz="1600">
                          <a:effectLst/>
                        </a:rPr>
                        <a:t>City</a:t>
                      </a:r>
                      <a:endParaRPr lang="en-US" sz="2000"/>
                    </a:p>
                  </a:txBody>
                  <a:tcPr marL="131759" marR="131759" marT="65880" marB="65880" anchor="ctr"/>
                </a:tc>
                <a:tc>
                  <a:txBody>
                    <a:bodyPr/>
                    <a:lstStyle/>
                    <a:p>
                      <a:r>
                        <a:rPr lang="en-US" sz="1600">
                          <a:effectLst/>
                        </a:rPr>
                        <a:t>State</a:t>
                      </a:r>
                      <a:endParaRPr lang="en-US" sz="2000"/>
                    </a:p>
                  </a:txBody>
                  <a:tcPr marL="131759" marR="131759" marT="65880" marB="65880" anchor="ctr"/>
                </a:tc>
                <a:tc>
                  <a:txBody>
                    <a:bodyPr/>
                    <a:lstStyle/>
                    <a:p>
                      <a:r>
                        <a:rPr lang="en-US" sz="1600">
                          <a:effectLst/>
                        </a:rPr>
                        <a:t>Zip Code</a:t>
                      </a:r>
                      <a:endParaRPr lang="en-US" sz="2000"/>
                    </a:p>
                  </a:txBody>
                  <a:tcPr marL="131759" marR="131759" marT="65880" marB="65880" anchor="ctr"/>
                </a:tc>
                <a:extLst>
                  <a:ext uri="{0D108BD9-81ED-4DB2-BD59-A6C34878D82A}">
                    <a16:rowId xmlns:a16="http://schemas.microsoft.com/office/drawing/2014/main" val="514631952"/>
                  </a:ext>
                </a:extLst>
              </a:tr>
              <a:tr h="534357">
                <a:tc>
                  <a:txBody>
                    <a:bodyPr/>
                    <a:lstStyle/>
                    <a:p>
                      <a:pPr algn="r"/>
                      <a:r>
                        <a:rPr lang="en-US" sz="1600">
                          <a:effectLst/>
                        </a:rPr>
                        <a:t>1</a:t>
                      </a:r>
                      <a:endParaRPr lang="en-US" sz="2000"/>
                    </a:p>
                  </a:txBody>
                  <a:tcPr marL="131759" marR="131759" marT="65880" marB="65880"/>
                </a:tc>
                <a:tc>
                  <a:txBody>
                    <a:bodyPr/>
                    <a:lstStyle/>
                    <a:p>
                      <a:pPr algn="r"/>
                      <a:r>
                        <a:rPr lang="en-US" sz="1600">
                          <a:effectLst/>
                        </a:rPr>
                        <a:t>1</a:t>
                      </a:r>
                      <a:endParaRPr lang="en-US" sz="2000"/>
                    </a:p>
                  </a:txBody>
                  <a:tcPr marL="131759" marR="131759" marT="65880" marB="65880"/>
                </a:tc>
                <a:tc>
                  <a:txBody>
                    <a:bodyPr/>
                    <a:lstStyle/>
                    <a:p>
                      <a:r>
                        <a:rPr lang="en-US" sz="1600">
                          <a:effectLst/>
                        </a:rPr>
                        <a:t>Walker</a:t>
                      </a:r>
                      <a:endParaRPr lang="en-US" sz="2000"/>
                    </a:p>
                  </a:txBody>
                  <a:tcPr marL="131759" marR="131759" marT="65880" marB="65880"/>
                </a:tc>
                <a:tc>
                  <a:txBody>
                    <a:bodyPr/>
                    <a:lstStyle/>
                    <a:p>
                      <a:r>
                        <a:rPr lang="en-US" sz="1600">
                          <a:effectLst/>
                        </a:rPr>
                        <a:t>Adkins</a:t>
                      </a:r>
                      <a:endParaRPr lang="en-US" sz="2000"/>
                    </a:p>
                  </a:txBody>
                  <a:tcPr marL="131759" marR="131759" marT="65880" marB="65880"/>
                </a:tc>
                <a:tc>
                  <a:txBody>
                    <a:bodyPr/>
                    <a:lstStyle/>
                    <a:p>
                      <a:r>
                        <a:rPr lang="en-US" sz="1600">
                          <a:effectLst/>
                        </a:rPr>
                        <a:t>6649 N Blue Gum St</a:t>
                      </a:r>
                      <a:endParaRPr lang="en-US" sz="2000"/>
                    </a:p>
                  </a:txBody>
                  <a:tcPr marL="131759" marR="131759" marT="65880" marB="65880"/>
                </a:tc>
                <a:tc>
                  <a:txBody>
                    <a:bodyPr/>
                    <a:lstStyle/>
                    <a:p>
                      <a:r>
                        <a:rPr lang="en-US" sz="1600">
                          <a:effectLst/>
                        </a:rPr>
                        <a:t>New Orleans</a:t>
                      </a:r>
                      <a:endParaRPr lang="en-US" sz="2000"/>
                    </a:p>
                  </a:txBody>
                  <a:tcPr marL="131759" marR="131759" marT="65880" marB="65880"/>
                </a:tc>
                <a:tc>
                  <a:txBody>
                    <a:bodyPr/>
                    <a:lstStyle/>
                    <a:p>
                      <a:r>
                        <a:rPr lang="en-US" sz="1600">
                          <a:effectLst/>
                        </a:rPr>
                        <a:t>LA</a:t>
                      </a:r>
                      <a:endParaRPr lang="en-US" sz="2000"/>
                    </a:p>
                  </a:txBody>
                  <a:tcPr marL="131759" marR="131759" marT="65880" marB="65880"/>
                </a:tc>
                <a:tc>
                  <a:txBody>
                    <a:bodyPr/>
                    <a:lstStyle/>
                    <a:p>
                      <a:pPr algn="r"/>
                      <a:r>
                        <a:rPr lang="en-US" sz="1600">
                          <a:effectLst/>
                        </a:rPr>
                        <a:t>70116</a:t>
                      </a:r>
                      <a:endParaRPr lang="en-US" sz="2000"/>
                    </a:p>
                  </a:txBody>
                  <a:tcPr marL="131759" marR="131759" marT="65880" marB="65880"/>
                </a:tc>
                <a:extLst>
                  <a:ext uri="{0D108BD9-81ED-4DB2-BD59-A6C34878D82A}">
                    <a16:rowId xmlns:a16="http://schemas.microsoft.com/office/drawing/2014/main" val="2557808814"/>
                  </a:ext>
                </a:extLst>
              </a:tr>
              <a:tr h="534357">
                <a:tc>
                  <a:txBody>
                    <a:bodyPr/>
                    <a:lstStyle/>
                    <a:p>
                      <a:pPr algn="r"/>
                      <a:r>
                        <a:rPr lang="en-US" sz="1600">
                          <a:effectLst/>
                        </a:rPr>
                        <a:t>2</a:t>
                      </a:r>
                      <a:endParaRPr lang="en-US" sz="2000"/>
                    </a:p>
                  </a:txBody>
                  <a:tcPr marL="131759" marR="131759" marT="65880" marB="65880"/>
                </a:tc>
                <a:tc>
                  <a:txBody>
                    <a:bodyPr/>
                    <a:lstStyle/>
                    <a:p>
                      <a:pPr algn="r"/>
                      <a:r>
                        <a:rPr lang="en-US" sz="1600">
                          <a:effectLst/>
                        </a:rPr>
                        <a:t>2</a:t>
                      </a:r>
                      <a:endParaRPr lang="en-US" sz="2000"/>
                    </a:p>
                  </a:txBody>
                  <a:tcPr marL="131759" marR="131759" marT="65880" marB="65880"/>
                </a:tc>
                <a:tc>
                  <a:txBody>
                    <a:bodyPr/>
                    <a:lstStyle/>
                    <a:p>
                      <a:r>
                        <a:rPr lang="en-US" sz="1600">
                          <a:effectLst/>
                        </a:rPr>
                        <a:t>Dave</a:t>
                      </a:r>
                      <a:endParaRPr lang="en-US" sz="2000"/>
                    </a:p>
                  </a:txBody>
                  <a:tcPr marL="131759" marR="131759" marT="65880" marB="65880"/>
                </a:tc>
                <a:tc>
                  <a:txBody>
                    <a:bodyPr/>
                    <a:lstStyle/>
                    <a:p>
                      <a:r>
                        <a:rPr lang="en-US" sz="1600">
                          <a:effectLst/>
                        </a:rPr>
                        <a:t>Alston</a:t>
                      </a:r>
                      <a:endParaRPr lang="en-US" sz="2000"/>
                    </a:p>
                  </a:txBody>
                  <a:tcPr marL="131759" marR="131759" marT="65880" marB="65880"/>
                </a:tc>
                <a:tc>
                  <a:txBody>
                    <a:bodyPr/>
                    <a:lstStyle/>
                    <a:p>
                      <a:r>
                        <a:rPr lang="en-US" sz="1600">
                          <a:effectLst/>
                        </a:rPr>
                        <a:t>4 B Blue Ridge Blvd</a:t>
                      </a:r>
                      <a:endParaRPr lang="en-US" sz="2000"/>
                    </a:p>
                  </a:txBody>
                  <a:tcPr marL="131759" marR="131759" marT="65880" marB="65880"/>
                </a:tc>
                <a:tc>
                  <a:txBody>
                    <a:bodyPr/>
                    <a:lstStyle/>
                    <a:p>
                      <a:r>
                        <a:rPr lang="en-US" sz="1600">
                          <a:effectLst/>
                        </a:rPr>
                        <a:t>Brighton</a:t>
                      </a:r>
                      <a:endParaRPr lang="en-US" sz="2000"/>
                    </a:p>
                  </a:txBody>
                  <a:tcPr marL="131759" marR="131759" marT="65880" marB="65880"/>
                </a:tc>
                <a:tc>
                  <a:txBody>
                    <a:bodyPr/>
                    <a:lstStyle/>
                    <a:p>
                      <a:r>
                        <a:rPr lang="en-US" sz="1600">
                          <a:effectLst/>
                        </a:rPr>
                        <a:t>MI</a:t>
                      </a:r>
                      <a:endParaRPr lang="en-US" sz="2000"/>
                    </a:p>
                  </a:txBody>
                  <a:tcPr marL="131759" marR="131759" marT="65880" marB="65880"/>
                </a:tc>
                <a:tc>
                  <a:txBody>
                    <a:bodyPr/>
                    <a:lstStyle/>
                    <a:p>
                      <a:pPr algn="r"/>
                      <a:r>
                        <a:rPr lang="en-US" sz="1600">
                          <a:effectLst/>
                        </a:rPr>
                        <a:t>48116</a:t>
                      </a:r>
                      <a:endParaRPr lang="en-US" sz="2000"/>
                    </a:p>
                  </a:txBody>
                  <a:tcPr marL="131759" marR="131759" marT="65880" marB="65880"/>
                </a:tc>
                <a:extLst>
                  <a:ext uri="{0D108BD9-81ED-4DB2-BD59-A6C34878D82A}">
                    <a16:rowId xmlns:a16="http://schemas.microsoft.com/office/drawing/2014/main" val="3228585423"/>
                  </a:ext>
                </a:extLst>
              </a:tr>
              <a:tr h="614877">
                <a:tc>
                  <a:txBody>
                    <a:bodyPr/>
                    <a:lstStyle/>
                    <a:p>
                      <a:pPr algn="r"/>
                      <a:r>
                        <a:rPr lang="en-US" sz="1600">
                          <a:effectLst/>
                        </a:rPr>
                        <a:t>3</a:t>
                      </a:r>
                      <a:endParaRPr lang="en-US" sz="2000"/>
                    </a:p>
                  </a:txBody>
                  <a:tcPr marL="131759" marR="131759" marT="65880" marB="65880"/>
                </a:tc>
                <a:tc>
                  <a:txBody>
                    <a:bodyPr/>
                    <a:lstStyle/>
                    <a:p>
                      <a:pPr algn="r"/>
                      <a:r>
                        <a:rPr lang="en-US" sz="1600">
                          <a:effectLst/>
                        </a:rPr>
                        <a:t>3</a:t>
                      </a:r>
                      <a:endParaRPr lang="en-US" sz="2000"/>
                    </a:p>
                  </a:txBody>
                  <a:tcPr marL="131759" marR="131759" marT="65880" marB="65880"/>
                </a:tc>
                <a:tc>
                  <a:txBody>
                    <a:bodyPr/>
                    <a:lstStyle/>
                    <a:p>
                      <a:r>
                        <a:rPr lang="en-US" sz="1600">
                          <a:effectLst/>
                        </a:rPr>
                        <a:t>Naomi</a:t>
                      </a:r>
                      <a:endParaRPr lang="en-US" sz="2000"/>
                    </a:p>
                  </a:txBody>
                  <a:tcPr marL="131759" marR="131759" marT="65880" marB="65880"/>
                </a:tc>
                <a:tc>
                  <a:txBody>
                    <a:bodyPr/>
                    <a:lstStyle/>
                    <a:p>
                      <a:r>
                        <a:rPr lang="en-US" sz="1600">
                          <a:effectLst/>
                        </a:rPr>
                        <a:t>Patel</a:t>
                      </a:r>
                      <a:endParaRPr lang="en-US" sz="2000"/>
                    </a:p>
                  </a:txBody>
                  <a:tcPr marL="131759" marR="131759" marT="65880" marB="65880"/>
                </a:tc>
                <a:tc>
                  <a:txBody>
                    <a:bodyPr/>
                    <a:lstStyle/>
                    <a:p>
                      <a:r>
                        <a:rPr lang="pt-BR" sz="1600">
                          <a:effectLst/>
                        </a:rPr>
                        <a:t>8 W Cerritos Ave #54</a:t>
                      </a:r>
                      <a:endParaRPr lang="pt-BR" sz="2000"/>
                    </a:p>
                  </a:txBody>
                  <a:tcPr marL="131759" marR="131759" marT="65880" marB="65880"/>
                </a:tc>
                <a:tc>
                  <a:txBody>
                    <a:bodyPr/>
                    <a:lstStyle/>
                    <a:p>
                      <a:r>
                        <a:rPr lang="en-US" sz="1600">
                          <a:effectLst/>
                        </a:rPr>
                        <a:t>Bridgeport</a:t>
                      </a:r>
                      <a:endParaRPr lang="en-US" sz="2000"/>
                    </a:p>
                  </a:txBody>
                  <a:tcPr marL="131759" marR="131759" marT="65880" marB="65880"/>
                </a:tc>
                <a:tc>
                  <a:txBody>
                    <a:bodyPr/>
                    <a:lstStyle/>
                    <a:p>
                      <a:r>
                        <a:rPr lang="en-US" sz="1600">
                          <a:effectLst/>
                        </a:rPr>
                        <a:t>NJ</a:t>
                      </a:r>
                      <a:endParaRPr lang="en-US" sz="2000"/>
                    </a:p>
                  </a:txBody>
                  <a:tcPr marL="131759" marR="131759" marT="65880" marB="65880"/>
                </a:tc>
                <a:tc>
                  <a:txBody>
                    <a:bodyPr/>
                    <a:lstStyle/>
                    <a:p>
                      <a:pPr algn="r"/>
                      <a:r>
                        <a:rPr lang="en-US" sz="1600">
                          <a:effectLst/>
                        </a:rPr>
                        <a:t>8014</a:t>
                      </a:r>
                      <a:endParaRPr lang="en-US" sz="2000"/>
                    </a:p>
                  </a:txBody>
                  <a:tcPr marL="131759" marR="131759" marT="65880" marB="65880"/>
                </a:tc>
                <a:extLst>
                  <a:ext uri="{0D108BD9-81ED-4DB2-BD59-A6C34878D82A}">
                    <a16:rowId xmlns:a16="http://schemas.microsoft.com/office/drawing/2014/main" val="3958505563"/>
                  </a:ext>
                </a:extLst>
              </a:tr>
              <a:tr h="534357">
                <a:tc>
                  <a:txBody>
                    <a:bodyPr/>
                    <a:lstStyle/>
                    <a:p>
                      <a:pPr algn="r"/>
                      <a:r>
                        <a:rPr lang="en-US" sz="1600">
                          <a:effectLst/>
                        </a:rPr>
                        <a:t>4</a:t>
                      </a:r>
                      <a:endParaRPr lang="en-US" sz="2000"/>
                    </a:p>
                  </a:txBody>
                  <a:tcPr marL="131759" marR="131759" marT="65880" marB="65880"/>
                </a:tc>
                <a:tc>
                  <a:txBody>
                    <a:bodyPr/>
                    <a:lstStyle/>
                    <a:p>
                      <a:pPr algn="r"/>
                      <a:r>
                        <a:rPr lang="en-US" sz="1600">
                          <a:effectLst/>
                        </a:rPr>
                        <a:t>4</a:t>
                      </a:r>
                      <a:endParaRPr lang="en-US" sz="2000"/>
                    </a:p>
                  </a:txBody>
                  <a:tcPr marL="131759" marR="131759" marT="65880" marB="65880"/>
                </a:tc>
                <a:tc>
                  <a:txBody>
                    <a:bodyPr/>
                    <a:lstStyle/>
                    <a:p>
                      <a:r>
                        <a:rPr lang="en-US" sz="1600">
                          <a:effectLst/>
                        </a:rPr>
                        <a:t>Judy</a:t>
                      </a:r>
                      <a:endParaRPr lang="en-US" sz="2000"/>
                    </a:p>
                  </a:txBody>
                  <a:tcPr marL="131759" marR="131759" marT="65880" marB="65880"/>
                </a:tc>
                <a:tc>
                  <a:txBody>
                    <a:bodyPr/>
                    <a:lstStyle/>
                    <a:p>
                      <a:r>
                        <a:rPr lang="en-US" sz="1600">
                          <a:effectLst/>
                        </a:rPr>
                        <a:t>Ng</a:t>
                      </a:r>
                      <a:endParaRPr lang="en-US" sz="2000"/>
                    </a:p>
                  </a:txBody>
                  <a:tcPr marL="131759" marR="131759" marT="65880" marB="65880"/>
                </a:tc>
                <a:tc>
                  <a:txBody>
                    <a:bodyPr/>
                    <a:lstStyle/>
                    <a:p>
                      <a:r>
                        <a:rPr lang="en-US" sz="1600">
                          <a:effectLst/>
                        </a:rPr>
                        <a:t>639 Main St</a:t>
                      </a:r>
                      <a:endParaRPr lang="en-US" sz="2000"/>
                    </a:p>
                  </a:txBody>
                  <a:tcPr marL="131759" marR="131759" marT="65880" marB="65880"/>
                </a:tc>
                <a:tc>
                  <a:txBody>
                    <a:bodyPr/>
                    <a:lstStyle/>
                    <a:p>
                      <a:r>
                        <a:rPr lang="en-US" sz="1600">
                          <a:effectLst/>
                        </a:rPr>
                        <a:t>Anchorage</a:t>
                      </a:r>
                      <a:endParaRPr lang="en-US" sz="2000"/>
                    </a:p>
                  </a:txBody>
                  <a:tcPr marL="131759" marR="131759" marT="65880" marB="65880"/>
                </a:tc>
                <a:tc>
                  <a:txBody>
                    <a:bodyPr/>
                    <a:lstStyle/>
                    <a:p>
                      <a:r>
                        <a:rPr lang="en-US" sz="1600">
                          <a:effectLst/>
                        </a:rPr>
                        <a:t>AK</a:t>
                      </a:r>
                      <a:endParaRPr lang="en-US" sz="2000"/>
                    </a:p>
                  </a:txBody>
                  <a:tcPr marL="131759" marR="131759" marT="65880" marB="65880"/>
                </a:tc>
                <a:tc>
                  <a:txBody>
                    <a:bodyPr/>
                    <a:lstStyle/>
                    <a:p>
                      <a:pPr algn="r"/>
                      <a:r>
                        <a:rPr lang="en-US" sz="1600">
                          <a:effectLst/>
                        </a:rPr>
                        <a:t>99501</a:t>
                      </a:r>
                      <a:endParaRPr lang="en-US" sz="2000"/>
                    </a:p>
                  </a:txBody>
                  <a:tcPr marL="131759" marR="131759" marT="65880" marB="65880"/>
                </a:tc>
                <a:extLst>
                  <a:ext uri="{0D108BD9-81ED-4DB2-BD59-A6C34878D82A}">
                    <a16:rowId xmlns:a16="http://schemas.microsoft.com/office/drawing/2014/main" val="482449583"/>
                  </a:ext>
                </a:extLst>
              </a:tr>
              <a:tr h="534357">
                <a:tc>
                  <a:txBody>
                    <a:bodyPr/>
                    <a:lstStyle/>
                    <a:p>
                      <a:pPr algn="r"/>
                      <a:r>
                        <a:rPr lang="en-US" sz="1600">
                          <a:effectLst/>
                        </a:rPr>
                        <a:t>5</a:t>
                      </a:r>
                      <a:endParaRPr lang="en-US" sz="2000"/>
                    </a:p>
                  </a:txBody>
                  <a:tcPr marL="131759" marR="131759" marT="65880" marB="65880"/>
                </a:tc>
                <a:tc>
                  <a:txBody>
                    <a:bodyPr/>
                    <a:lstStyle/>
                    <a:p>
                      <a:pPr algn="r"/>
                      <a:r>
                        <a:rPr lang="en-US" sz="1600">
                          <a:effectLst/>
                        </a:rPr>
                        <a:t>5</a:t>
                      </a:r>
                      <a:endParaRPr lang="en-US" sz="2000"/>
                    </a:p>
                  </a:txBody>
                  <a:tcPr marL="131759" marR="131759" marT="65880" marB="65880"/>
                </a:tc>
                <a:tc>
                  <a:txBody>
                    <a:bodyPr/>
                    <a:lstStyle/>
                    <a:p>
                      <a:r>
                        <a:rPr lang="en-US" sz="1600">
                          <a:effectLst/>
                        </a:rPr>
                        <a:t>Luis</a:t>
                      </a:r>
                      <a:endParaRPr lang="en-US" sz="2000"/>
                    </a:p>
                  </a:txBody>
                  <a:tcPr marL="131759" marR="131759" marT="65880" marB="65880"/>
                </a:tc>
                <a:tc>
                  <a:txBody>
                    <a:bodyPr/>
                    <a:lstStyle/>
                    <a:p>
                      <a:r>
                        <a:rPr lang="en-US" sz="1600">
                          <a:effectLst/>
                        </a:rPr>
                        <a:t>Sanchez</a:t>
                      </a:r>
                      <a:endParaRPr lang="en-US" sz="2000"/>
                    </a:p>
                  </a:txBody>
                  <a:tcPr marL="131759" marR="131759" marT="65880" marB="65880"/>
                </a:tc>
                <a:tc>
                  <a:txBody>
                    <a:bodyPr/>
                    <a:lstStyle/>
                    <a:p>
                      <a:r>
                        <a:rPr lang="en-US" sz="1600">
                          <a:effectLst/>
                        </a:rPr>
                        <a:t>34 Center St</a:t>
                      </a:r>
                      <a:endParaRPr lang="en-US" sz="2000"/>
                    </a:p>
                  </a:txBody>
                  <a:tcPr marL="131759" marR="131759" marT="65880" marB="65880"/>
                </a:tc>
                <a:tc>
                  <a:txBody>
                    <a:bodyPr/>
                    <a:lstStyle/>
                    <a:p>
                      <a:r>
                        <a:rPr lang="en-US" sz="1600">
                          <a:effectLst/>
                        </a:rPr>
                        <a:t>Hamilton</a:t>
                      </a:r>
                      <a:endParaRPr lang="en-US" sz="2000"/>
                    </a:p>
                  </a:txBody>
                  <a:tcPr marL="131759" marR="131759" marT="65880" marB="65880"/>
                </a:tc>
                <a:tc>
                  <a:txBody>
                    <a:bodyPr/>
                    <a:lstStyle/>
                    <a:p>
                      <a:r>
                        <a:rPr lang="en-US" sz="1600">
                          <a:effectLst/>
                        </a:rPr>
                        <a:t>OH</a:t>
                      </a:r>
                      <a:endParaRPr lang="en-US" sz="2000"/>
                    </a:p>
                  </a:txBody>
                  <a:tcPr marL="131759" marR="131759" marT="65880" marB="65880"/>
                </a:tc>
                <a:tc>
                  <a:txBody>
                    <a:bodyPr/>
                    <a:lstStyle/>
                    <a:p>
                      <a:pPr algn="r"/>
                      <a:r>
                        <a:rPr lang="en-US" sz="1600">
                          <a:effectLst/>
                        </a:rPr>
                        <a:t>45011</a:t>
                      </a:r>
                      <a:endParaRPr lang="en-US" sz="2000"/>
                    </a:p>
                  </a:txBody>
                  <a:tcPr marL="131759" marR="131759" marT="65880" marB="65880"/>
                </a:tc>
                <a:extLst>
                  <a:ext uri="{0D108BD9-81ED-4DB2-BD59-A6C34878D82A}">
                    <a16:rowId xmlns:a16="http://schemas.microsoft.com/office/drawing/2014/main" val="1277917914"/>
                  </a:ext>
                </a:extLst>
              </a:tr>
              <a:tr h="534357">
                <a:tc>
                  <a:txBody>
                    <a:bodyPr/>
                    <a:lstStyle/>
                    <a:p>
                      <a:pPr algn="r"/>
                      <a:r>
                        <a:rPr lang="en-US" sz="1600">
                          <a:effectLst/>
                        </a:rPr>
                        <a:t>6</a:t>
                      </a:r>
                      <a:endParaRPr lang="en-US" sz="2000"/>
                    </a:p>
                  </a:txBody>
                  <a:tcPr marL="131759" marR="131759" marT="65880" marB="65880"/>
                </a:tc>
                <a:tc>
                  <a:txBody>
                    <a:bodyPr/>
                    <a:lstStyle/>
                    <a:p>
                      <a:pPr algn="r"/>
                      <a:r>
                        <a:rPr lang="en-US" sz="1600">
                          <a:effectLst/>
                        </a:rPr>
                        <a:t>6</a:t>
                      </a:r>
                      <a:endParaRPr lang="en-US" sz="2000"/>
                    </a:p>
                  </a:txBody>
                  <a:tcPr marL="131759" marR="131759" marT="65880" marB="65880"/>
                </a:tc>
                <a:tc>
                  <a:txBody>
                    <a:bodyPr/>
                    <a:lstStyle/>
                    <a:p>
                      <a:r>
                        <a:rPr lang="en-US" sz="1600">
                          <a:effectLst/>
                        </a:rPr>
                        <a:t>Teo</a:t>
                      </a:r>
                      <a:endParaRPr lang="en-US" sz="2000"/>
                    </a:p>
                  </a:txBody>
                  <a:tcPr marL="131759" marR="131759" marT="65880" marB="65880"/>
                </a:tc>
                <a:tc>
                  <a:txBody>
                    <a:bodyPr/>
                    <a:lstStyle/>
                    <a:p>
                      <a:r>
                        <a:rPr lang="en-US" sz="1600">
                          <a:effectLst/>
                        </a:rPr>
                        <a:t>Tadeo</a:t>
                      </a:r>
                      <a:endParaRPr lang="en-US" sz="2000"/>
                    </a:p>
                  </a:txBody>
                  <a:tcPr marL="131759" marR="131759" marT="65880" marB="65880"/>
                </a:tc>
                <a:tc>
                  <a:txBody>
                    <a:bodyPr/>
                    <a:lstStyle/>
                    <a:p>
                      <a:r>
                        <a:rPr lang="en-US" sz="1600">
                          <a:effectLst/>
                        </a:rPr>
                        <a:t>3 Mcauley Dr</a:t>
                      </a:r>
                      <a:endParaRPr lang="en-US" sz="2000"/>
                    </a:p>
                  </a:txBody>
                  <a:tcPr marL="131759" marR="131759" marT="65880" marB="65880"/>
                </a:tc>
                <a:tc>
                  <a:txBody>
                    <a:bodyPr/>
                    <a:lstStyle/>
                    <a:p>
                      <a:r>
                        <a:rPr lang="en-US" sz="1600">
                          <a:effectLst/>
                        </a:rPr>
                        <a:t>Ashland</a:t>
                      </a:r>
                      <a:endParaRPr lang="en-US" sz="2000"/>
                    </a:p>
                  </a:txBody>
                  <a:tcPr marL="131759" marR="131759" marT="65880" marB="65880"/>
                </a:tc>
                <a:tc>
                  <a:txBody>
                    <a:bodyPr/>
                    <a:lstStyle/>
                    <a:p>
                      <a:r>
                        <a:rPr lang="en-US" sz="1600">
                          <a:effectLst/>
                        </a:rPr>
                        <a:t>OH</a:t>
                      </a:r>
                      <a:endParaRPr lang="en-US" sz="2000"/>
                    </a:p>
                  </a:txBody>
                  <a:tcPr marL="131759" marR="131759" marT="65880" marB="65880"/>
                </a:tc>
                <a:tc>
                  <a:txBody>
                    <a:bodyPr/>
                    <a:lstStyle/>
                    <a:p>
                      <a:pPr algn="r"/>
                      <a:r>
                        <a:rPr lang="en-US" sz="1600">
                          <a:effectLst/>
                        </a:rPr>
                        <a:t>44805</a:t>
                      </a:r>
                      <a:endParaRPr lang="en-US" sz="2000"/>
                    </a:p>
                  </a:txBody>
                  <a:tcPr marL="131759" marR="131759" marT="65880" marB="65880"/>
                </a:tc>
                <a:extLst>
                  <a:ext uri="{0D108BD9-81ED-4DB2-BD59-A6C34878D82A}">
                    <a16:rowId xmlns:a16="http://schemas.microsoft.com/office/drawing/2014/main" val="543798144"/>
                  </a:ext>
                </a:extLst>
              </a:tr>
              <a:tr h="534357">
                <a:tc>
                  <a:txBody>
                    <a:bodyPr/>
                    <a:lstStyle/>
                    <a:p>
                      <a:pPr algn="r"/>
                      <a:r>
                        <a:rPr lang="en-US" sz="1600">
                          <a:effectLst/>
                        </a:rPr>
                        <a:t>7</a:t>
                      </a:r>
                      <a:endParaRPr lang="en-US" sz="2000"/>
                    </a:p>
                  </a:txBody>
                  <a:tcPr marL="131759" marR="131759" marT="65880" marB="65880"/>
                </a:tc>
                <a:tc>
                  <a:txBody>
                    <a:bodyPr/>
                    <a:lstStyle/>
                    <a:p>
                      <a:pPr algn="r"/>
                      <a:r>
                        <a:rPr lang="en-US" sz="1600">
                          <a:effectLst/>
                        </a:rPr>
                        <a:t>7</a:t>
                      </a:r>
                      <a:endParaRPr lang="en-US" sz="2000"/>
                    </a:p>
                  </a:txBody>
                  <a:tcPr marL="131759" marR="131759" marT="65880" marB="65880"/>
                </a:tc>
                <a:tc>
                  <a:txBody>
                    <a:bodyPr/>
                    <a:lstStyle/>
                    <a:p>
                      <a:r>
                        <a:rPr lang="en-US" sz="1600">
                          <a:effectLst/>
                        </a:rPr>
                        <a:t>Britney</a:t>
                      </a:r>
                      <a:endParaRPr lang="en-US" sz="2000"/>
                    </a:p>
                  </a:txBody>
                  <a:tcPr marL="131759" marR="131759" marT="65880" marB="65880"/>
                </a:tc>
                <a:tc>
                  <a:txBody>
                    <a:bodyPr/>
                    <a:lstStyle/>
                    <a:p>
                      <a:r>
                        <a:rPr lang="en-US" sz="1600">
                          <a:effectLst/>
                        </a:rPr>
                        <a:t>Spears</a:t>
                      </a:r>
                      <a:endParaRPr lang="en-US" sz="2000"/>
                    </a:p>
                  </a:txBody>
                  <a:tcPr marL="131759" marR="131759" marT="65880" marB="65880"/>
                </a:tc>
                <a:tc>
                  <a:txBody>
                    <a:bodyPr/>
                    <a:lstStyle/>
                    <a:p>
                      <a:r>
                        <a:rPr lang="en-US" sz="1600">
                          <a:effectLst/>
                        </a:rPr>
                        <a:t>7 Eads St</a:t>
                      </a:r>
                      <a:endParaRPr lang="en-US" sz="2000"/>
                    </a:p>
                  </a:txBody>
                  <a:tcPr marL="131759" marR="131759" marT="65880" marB="65880"/>
                </a:tc>
                <a:tc>
                  <a:txBody>
                    <a:bodyPr/>
                    <a:lstStyle/>
                    <a:p>
                      <a:r>
                        <a:rPr lang="en-US" sz="1600">
                          <a:effectLst/>
                        </a:rPr>
                        <a:t>Chicago</a:t>
                      </a:r>
                      <a:endParaRPr lang="en-US" sz="2000"/>
                    </a:p>
                  </a:txBody>
                  <a:tcPr marL="131759" marR="131759" marT="65880" marB="65880"/>
                </a:tc>
                <a:tc>
                  <a:txBody>
                    <a:bodyPr/>
                    <a:lstStyle/>
                    <a:p>
                      <a:r>
                        <a:rPr lang="en-US" sz="1600">
                          <a:effectLst/>
                        </a:rPr>
                        <a:t>IL</a:t>
                      </a:r>
                      <a:endParaRPr lang="en-US" sz="2000"/>
                    </a:p>
                  </a:txBody>
                  <a:tcPr marL="131759" marR="131759" marT="65880" marB="65880"/>
                </a:tc>
                <a:tc>
                  <a:txBody>
                    <a:bodyPr/>
                    <a:lstStyle/>
                    <a:p>
                      <a:pPr algn="r"/>
                      <a:r>
                        <a:rPr lang="en-US" sz="1600">
                          <a:effectLst/>
                        </a:rPr>
                        <a:t>60632</a:t>
                      </a:r>
                      <a:endParaRPr lang="en-US" sz="2000"/>
                    </a:p>
                  </a:txBody>
                  <a:tcPr marL="131759" marR="131759" marT="65880" marB="65880"/>
                </a:tc>
                <a:extLst>
                  <a:ext uri="{0D108BD9-81ED-4DB2-BD59-A6C34878D82A}">
                    <a16:rowId xmlns:a16="http://schemas.microsoft.com/office/drawing/2014/main" val="4062199863"/>
                  </a:ext>
                </a:extLst>
              </a:tr>
              <a:tr h="534357">
                <a:tc>
                  <a:txBody>
                    <a:bodyPr/>
                    <a:lstStyle/>
                    <a:p>
                      <a:pPr algn="r"/>
                      <a:r>
                        <a:rPr lang="en-US" sz="1600">
                          <a:effectLst/>
                        </a:rPr>
                        <a:t>8</a:t>
                      </a:r>
                      <a:endParaRPr lang="en-US" sz="2000"/>
                    </a:p>
                  </a:txBody>
                  <a:tcPr marL="131759" marR="131759" marT="65880" marB="65880"/>
                </a:tc>
                <a:tc>
                  <a:txBody>
                    <a:bodyPr/>
                    <a:lstStyle/>
                    <a:p>
                      <a:pPr algn="r"/>
                      <a:r>
                        <a:rPr lang="en-US" sz="1600">
                          <a:effectLst/>
                        </a:rPr>
                        <a:t>8</a:t>
                      </a:r>
                      <a:endParaRPr lang="en-US" sz="2000"/>
                    </a:p>
                  </a:txBody>
                  <a:tcPr marL="131759" marR="131759" marT="65880" marB="65880"/>
                </a:tc>
                <a:tc>
                  <a:txBody>
                    <a:bodyPr/>
                    <a:lstStyle/>
                    <a:p>
                      <a:r>
                        <a:rPr lang="en-US" sz="1600">
                          <a:effectLst/>
                        </a:rPr>
                        <a:t>Foster</a:t>
                      </a:r>
                      <a:endParaRPr lang="en-US" sz="2000"/>
                    </a:p>
                  </a:txBody>
                  <a:tcPr marL="131759" marR="131759" marT="65880" marB="65880"/>
                </a:tc>
                <a:tc>
                  <a:txBody>
                    <a:bodyPr/>
                    <a:lstStyle/>
                    <a:p>
                      <a:r>
                        <a:rPr lang="en-US" sz="1600">
                          <a:effectLst/>
                        </a:rPr>
                        <a:t>Jenkins</a:t>
                      </a:r>
                      <a:endParaRPr lang="en-US" sz="2000"/>
                    </a:p>
                  </a:txBody>
                  <a:tcPr marL="131759" marR="131759" marT="65880" marB="65880"/>
                </a:tc>
                <a:tc>
                  <a:txBody>
                    <a:bodyPr/>
                    <a:lstStyle/>
                    <a:p>
                      <a:r>
                        <a:rPr lang="en-US" sz="1600">
                          <a:effectLst/>
                        </a:rPr>
                        <a:t>7 W Jackson Blvd</a:t>
                      </a:r>
                      <a:endParaRPr lang="en-US" sz="2000"/>
                    </a:p>
                  </a:txBody>
                  <a:tcPr marL="131759" marR="131759" marT="65880" marB="65880"/>
                </a:tc>
                <a:tc>
                  <a:txBody>
                    <a:bodyPr/>
                    <a:lstStyle/>
                    <a:p>
                      <a:r>
                        <a:rPr lang="en-US" sz="1600">
                          <a:effectLst/>
                        </a:rPr>
                        <a:t>San Jose</a:t>
                      </a:r>
                      <a:endParaRPr lang="en-US" sz="2000"/>
                    </a:p>
                  </a:txBody>
                  <a:tcPr marL="131759" marR="131759" marT="65880" marB="65880"/>
                </a:tc>
                <a:tc>
                  <a:txBody>
                    <a:bodyPr/>
                    <a:lstStyle/>
                    <a:p>
                      <a:r>
                        <a:rPr lang="en-US" sz="1600">
                          <a:effectLst/>
                        </a:rPr>
                        <a:t>CA</a:t>
                      </a:r>
                      <a:endParaRPr lang="en-US" sz="2000"/>
                    </a:p>
                  </a:txBody>
                  <a:tcPr marL="131759" marR="131759" marT="65880" marB="65880"/>
                </a:tc>
                <a:tc>
                  <a:txBody>
                    <a:bodyPr/>
                    <a:lstStyle/>
                    <a:p>
                      <a:pPr algn="r"/>
                      <a:r>
                        <a:rPr lang="en-US" sz="1600">
                          <a:effectLst/>
                        </a:rPr>
                        <a:t>95111</a:t>
                      </a:r>
                      <a:endParaRPr lang="en-US" sz="2000"/>
                    </a:p>
                  </a:txBody>
                  <a:tcPr marL="131759" marR="131759" marT="65880" marB="65880"/>
                </a:tc>
                <a:extLst>
                  <a:ext uri="{0D108BD9-81ED-4DB2-BD59-A6C34878D82A}">
                    <a16:rowId xmlns:a16="http://schemas.microsoft.com/office/drawing/2014/main" val="1857043007"/>
                  </a:ext>
                </a:extLst>
              </a:tr>
              <a:tr h="534357">
                <a:tc>
                  <a:txBody>
                    <a:bodyPr/>
                    <a:lstStyle/>
                    <a:p>
                      <a:pPr algn="r"/>
                      <a:r>
                        <a:rPr lang="en-US" sz="1600">
                          <a:effectLst/>
                        </a:rPr>
                        <a:t>9</a:t>
                      </a:r>
                      <a:endParaRPr lang="en-US" sz="2000"/>
                    </a:p>
                  </a:txBody>
                  <a:tcPr marL="131759" marR="131759" marT="65880" marB="65880"/>
                </a:tc>
                <a:tc>
                  <a:txBody>
                    <a:bodyPr/>
                    <a:lstStyle/>
                    <a:p>
                      <a:pPr algn="r"/>
                      <a:r>
                        <a:rPr lang="en-US" sz="1600">
                          <a:effectLst/>
                        </a:rPr>
                        <a:t>9</a:t>
                      </a:r>
                      <a:endParaRPr lang="en-US" sz="2000"/>
                    </a:p>
                  </a:txBody>
                  <a:tcPr marL="131759" marR="131759" marT="65880" marB="65880"/>
                </a:tc>
                <a:tc>
                  <a:txBody>
                    <a:bodyPr/>
                    <a:lstStyle/>
                    <a:p>
                      <a:r>
                        <a:rPr lang="en-US" sz="1600">
                          <a:effectLst/>
                        </a:rPr>
                        <a:t>Richard</a:t>
                      </a:r>
                      <a:endParaRPr lang="en-US" sz="2000"/>
                    </a:p>
                  </a:txBody>
                  <a:tcPr marL="131759" marR="131759" marT="65880" marB="65880"/>
                </a:tc>
                <a:tc>
                  <a:txBody>
                    <a:bodyPr/>
                    <a:lstStyle/>
                    <a:p>
                      <a:r>
                        <a:rPr lang="en-US" sz="1600">
                          <a:effectLst/>
                        </a:rPr>
                        <a:t>Castle</a:t>
                      </a:r>
                      <a:endParaRPr lang="en-US" sz="2000"/>
                    </a:p>
                  </a:txBody>
                  <a:tcPr marL="131759" marR="131759" marT="65880" marB="65880"/>
                </a:tc>
                <a:tc>
                  <a:txBody>
                    <a:bodyPr/>
                    <a:lstStyle/>
                    <a:p>
                      <a:r>
                        <a:rPr lang="en-US" sz="1600">
                          <a:effectLst/>
                        </a:rPr>
                        <a:t>5 Boston Ave #88</a:t>
                      </a:r>
                      <a:endParaRPr lang="en-US" sz="2000"/>
                    </a:p>
                  </a:txBody>
                  <a:tcPr marL="131759" marR="131759" marT="65880" marB="65880"/>
                </a:tc>
                <a:tc>
                  <a:txBody>
                    <a:bodyPr/>
                    <a:lstStyle/>
                    <a:p>
                      <a:r>
                        <a:rPr lang="en-US" sz="1600">
                          <a:effectLst/>
                        </a:rPr>
                        <a:t>Sioux Falls</a:t>
                      </a:r>
                      <a:endParaRPr lang="en-US" sz="2000"/>
                    </a:p>
                  </a:txBody>
                  <a:tcPr marL="131759" marR="131759" marT="65880" marB="65880"/>
                </a:tc>
                <a:tc>
                  <a:txBody>
                    <a:bodyPr/>
                    <a:lstStyle/>
                    <a:p>
                      <a:r>
                        <a:rPr lang="en-US" sz="1600">
                          <a:effectLst/>
                        </a:rPr>
                        <a:t>SD</a:t>
                      </a:r>
                      <a:endParaRPr lang="en-US" sz="2000"/>
                    </a:p>
                  </a:txBody>
                  <a:tcPr marL="131759" marR="131759" marT="65880" marB="65880"/>
                </a:tc>
                <a:tc>
                  <a:txBody>
                    <a:bodyPr/>
                    <a:lstStyle/>
                    <a:p>
                      <a:pPr algn="r"/>
                      <a:r>
                        <a:rPr lang="en-US" sz="1600">
                          <a:effectLst/>
                        </a:rPr>
                        <a:t>57105</a:t>
                      </a:r>
                      <a:endParaRPr lang="en-US" sz="2000"/>
                    </a:p>
                  </a:txBody>
                  <a:tcPr marL="131759" marR="131759" marT="65880" marB="65880"/>
                </a:tc>
                <a:extLst>
                  <a:ext uri="{0D108BD9-81ED-4DB2-BD59-A6C34878D82A}">
                    <a16:rowId xmlns:a16="http://schemas.microsoft.com/office/drawing/2014/main" val="2598390405"/>
                  </a:ext>
                </a:extLst>
              </a:tr>
              <a:tr h="614877">
                <a:tc>
                  <a:txBody>
                    <a:bodyPr/>
                    <a:lstStyle/>
                    <a:p>
                      <a:pPr algn="r"/>
                      <a:r>
                        <a:rPr lang="en-US" sz="1600">
                          <a:effectLst/>
                        </a:rPr>
                        <a:t>10</a:t>
                      </a:r>
                      <a:endParaRPr lang="en-US" sz="2000"/>
                    </a:p>
                  </a:txBody>
                  <a:tcPr marL="131759" marR="131759" marT="65880" marB="65880"/>
                </a:tc>
                <a:tc>
                  <a:txBody>
                    <a:bodyPr/>
                    <a:lstStyle/>
                    <a:p>
                      <a:pPr algn="r"/>
                      <a:r>
                        <a:rPr lang="en-US" sz="1600">
                          <a:effectLst/>
                        </a:rPr>
                        <a:t>10</a:t>
                      </a:r>
                      <a:endParaRPr lang="en-US" sz="2000"/>
                    </a:p>
                  </a:txBody>
                  <a:tcPr marL="131759" marR="131759" marT="65880" marB="65880"/>
                </a:tc>
                <a:tc>
                  <a:txBody>
                    <a:bodyPr/>
                    <a:lstStyle/>
                    <a:p>
                      <a:r>
                        <a:rPr lang="en-US" sz="1600">
                          <a:effectLst/>
                        </a:rPr>
                        <a:t>Meaghan</a:t>
                      </a:r>
                      <a:endParaRPr lang="en-US" sz="2000"/>
                    </a:p>
                  </a:txBody>
                  <a:tcPr marL="131759" marR="131759" marT="65880" marB="65880"/>
                </a:tc>
                <a:tc>
                  <a:txBody>
                    <a:bodyPr/>
                    <a:lstStyle/>
                    <a:p>
                      <a:r>
                        <a:rPr lang="en-US" sz="1600">
                          <a:effectLst/>
                        </a:rPr>
                        <a:t>Garufi</a:t>
                      </a:r>
                      <a:endParaRPr lang="en-US" sz="2000"/>
                    </a:p>
                  </a:txBody>
                  <a:tcPr marL="131759" marR="131759" marT="65880" marB="65880"/>
                </a:tc>
                <a:tc>
                  <a:txBody>
                    <a:bodyPr/>
                    <a:lstStyle/>
                    <a:p>
                      <a:r>
                        <a:rPr lang="en-US" sz="1600">
                          <a:effectLst/>
                        </a:rPr>
                        <a:t>228 Runamuck Pl #2808</a:t>
                      </a:r>
                      <a:endParaRPr lang="en-US" sz="2000"/>
                    </a:p>
                  </a:txBody>
                  <a:tcPr marL="131759" marR="131759" marT="65880" marB="65880"/>
                </a:tc>
                <a:tc>
                  <a:txBody>
                    <a:bodyPr/>
                    <a:lstStyle/>
                    <a:p>
                      <a:r>
                        <a:rPr lang="en-US" sz="1600">
                          <a:effectLst/>
                        </a:rPr>
                        <a:t>Baltimore</a:t>
                      </a:r>
                      <a:endParaRPr lang="en-US" sz="2000"/>
                    </a:p>
                  </a:txBody>
                  <a:tcPr marL="131759" marR="131759" marT="65880" marB="65880"/>
                </a:tc>
                <a:tc>
                  <a:txBody>
                    <a:bodyPr/>
                    <a:lstStyle/>
                    <a:p>
                      <a:r>
                        <a:rPr lang="en-US" sz="1600">
                          <a:effectLst/>
                        </a:rPr>
                        <a:t>MD</a:t>
                      </a:r>
                      <a:endParaRPr lang="en-US" sz="2000"/>
                    </a:p>
                  </a:txBody>
                  <a:tcPr marL="131759" marR="131759" marT="65880" marB="65880"/>
                </a:tc>
                <a:tc>
                  <a:txBody>
                    <a:bodyPr/>
                    <a:lstStyle/>
                    <a:p>
                      <a:pPr algn="r"/>
                      <a:r>
                        <a:rPr lang="en-US" sz="1600" dirty="0">
                          <a:effectLst/>
                        </a:rPr>
                        <a:t>21224</a:t>
                      </a:r>
                      <a:endParaRPr lang="en-US" sz="2000" dirty="0"/>
                    </a:p>
                  </a:txBody>
                  <a:tcPr marL="131759" marR="131759" marT="65880" marB="65880"/>
                </a:tc>
                <a:extLst>
                  <a:ext uri="{0D108BD9-81ED-4DB2-BD59-A6C34878D82A}">
                    <a16:rowId xmlns:a16="http://schemas.microsoft.com/office/drawing/2014/main" val="1375065760"/>
                  </a:ext>
                </a:extLst>
              </a:tr>
            </a:tbl>
          </a:graphicData>
        </a:graphic>
      </p:graphicFrame>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4A4B4C"/>
            </a:gs>
            <a:gs pos="50000">
              <a:srgbClr val="151718"/>
            </a:gs>
            <a:gs pos="100000">
              <a:srgbClr val="151718"/>
            </a:gs>
          </a:gsLst>
          <a:lin ang="5400000" scaled="0"/>
        </a:gradFill>
        <a:effectLst/>
      </p:bgPr>
    </p:bg>
    <p:spTree>
      <p:nvGrpSpPr>
        <p:cNvPr id="1" name="Shape 570"/>
        <p:cNvGrpSpPr/>
        <p:nvPr/>
      </p:nvGrpSpPr>
      <p:grpSpPr>
        <a:xfrm>
          <a:off x="0" y="0"/>
          <a:ext cx="0" cy="0"/>
          <a:chOff x="0" y="0"/>
          <a:chExt cx="0" cy="0"/>
        </a:xfrm>
      </p:grpSpPr>
      <p:sp>
        <p:nvSpPr>
          <p:cNvPr id="575" name="Google Shape;575;p32"/>
          <p:cNvSpPr/>
          <p:nvPr/>
        </p:nvSpPr>
        <p:spPr>
          <a:xfrm>
            <a:off x="6725758" y="7555834"/>
            <a:ext cx="4836484" cy="729869"/>
          </a:xfrm>
          <a:custGeom>
            <a:avLst/>
            <a:gdLst/>
            <a:ahLst/>
            <a:cxnLst/>
            <a:rect l="l" t="t" r="r" b="b"/>
            <a:pathLst>
              <a:path w="4836484" h="729869" extrusionOk="0">
                <a:moveTo>
                  <a:pt x="0" y="0"/>
                </a:moveTo>
                <a:lnTo>
                  <a:pt x="4836484" y="0"/>
                </a:lnTo>
                <a:lnTo>
                  <a:pt x="4836484" y="729869"/>
                </a:lnTo>
                <a:lnTo>
                  <a:pt x="0" y="729869"/>
                </a:lnTo>
                <a:lnTo>
                  <a:pt x="0" y="0"/>
                </a:lnTo>
                <a:close/>
              </a:path>
            </a:pathLst>
          </a:custGeom>
          <a:blipFill rotWithShape="1">
            <a:blip r:embed="rId3">
              <a:alphaModFix/>
            </a:blip>
            <a:stretch>
              <a:fillRect/>
            </a:stretch>
          </a:blipFill>
          <a:ln>
            <a:noFill/>
          </a:ln>
        </p:spPr>
      </p:sp>
      <p:sp>
        <p:nvSpPr>
          <p:cNvPr id="571" name="Google Shape;571;p32"/>
          <p:cNvSpPr txBox="1"/>
          <p:nvPr/>
        </p:nvSpPr>
        <p:spPr>
          <a:xfrm>
            <a:off x="1028700" y="1028700"/>
            <a:ext cx="2522179" cy="480314"/>
          </a:xfrm>
          <a:prstGeom prst="rect">
            <a:avLst/>
          </a:prstGeom>
          <a:noFill/>
          <a:ln>
            <a:noFill/>
          </a:ln>
        </p:spPr>
        <p:txBody>
          <a:bodyPr spcFirstLastPara="1" wrap="square" lIns="0" tIns="0" rIns="0" bIns="0" anchor="t" anchorCtr="0">
            <a:spAutoFit/>
          </a:bodyPr>
          <a:lstStyle/>
          <a:p>
            <a:pPr marL="0" marR="0" lvl="0" indent="0" algn="l" rtl="0">
              <a:lnSpc>
                <a:spcPct val="118011"/>
              </a:lnSpc>
              <a:spcBef>
                <a:spcPts val="0"/>
              </a:spcBef>
              <a:spcAft>
                <a:spcPts val="0"/>
              </a:spcAft>
              <a:buNone/>
            </a:pPr>
            <a:r>
              <a:rPr lang="en-US" sz="1599" b="1" i="1" u="none" strike="noStrike" cap="none">
                <a:solidFill>
                  <a:srgbClr val="FFFFFF"/>
                </a:solidFill>
                <a:latin typeface="Inter"/>
                <a:ea typeface="Inter"/>
                <a:cs typeface="Inter"/>
                <a:sym typeface="Inter"/>
              </a:rPr>
              <a:t>YEAR-END PERFORMANCE REVIEW</a:t>
            </a:r>
            <a:endParaRPr/>
          </a:p>
        </p:txBody>
      </p:sp>
      <p:sp>
        <p:nvSpPr>
          <p:cNvPr id="572" name="Google Shape;572;p32"/>
          <p:cNvSpPr txBox="1"/>
          <p:nvPr/>
        </p:nvSpPr>
        <p:spPr>
          <a:xfrm>
            <a:off x="12594813" y="1028700"/>
            <a:ext cx="4664487" cy="242189"/>
          </a:xfrm>
          <a:prstGeom prst="rect">
            <a:avLst/>
          </a:prstGeom>
          <a:noFill/>
          <a:ln>
            <a:noFill/>
          </a:ln>
        </p:spPr>
        <p:txBody>
          <a:bodyPr spcFirstLastPara="1" wrap="square" lIns="0" tIns="0" rIns="0" bIns="0" anchor="t" anchorCtr="0">
            <a:spAutoFit/>
          </a:bodyPr>
          <a:lstStyle/>
          <a:p>
            <a:pPr marL="0" marR="0" lvl="0" indent="0" algn="r" rtl="0">
              <a:lnSpc>
                <a:spcPct val="118011"/>
              </a:lnSpc>
              <a:spcBef>
                <a:spcPts val="0"/>
              </a:spcBef>
              <a:spcAft>
                <a:spcPts val="0"/>
              </a:spcAft>
              <a:buNone/>
            </a:pPr>
            <a:r>
              <a:rPr lang="en-US" sz="1599" b="1" i="1" u="none" strike="noStrike" cap="none">
                <a:solidFill>
                  <a:srgbClr val="FFFFFF"/>
                </a:solidFill>
                <a:latin typeface="Inter"/>
                <a:ea typeface="Inter"/>
                <a:cs typeface="Inter"/>
                <a:sym typeface="Inter"/>
              </a:rPr>
              <a:t>2024</a:t>
            </a:r>
            <a:endParaRPr/>
          </a:p>
        </p:txBody>
      </p:sp>
      <p:sp>
        <p:nvSpPr>
          <p:cNvPr id="573" name="Google Shape;573;p32"/>
          <p:cNvSpPr txBox="1"/>
          <p:nvPr/>
        </p:nvSpPr>
        <p:spPr>
          <a:xfrm>
            <a:off x="1044194" y="2724497"/>
            <a:ext cx="12284700" cy="5909310"/>
          </a:xfrm>
          <a:prstGeom prst="rect">
            <a:avLst/>
          </a:prstGeom>
          <a:noFill/>
          <a:ln>
            <a:noFill/>
          </a:ln>
        </p:spPr>
        <p:txBody>
          <a:bodyPr spcFirstLastPara="1" wrap="square" lIns="0" tIns="0" rIns="0" bIns="0" anchor="t" anchorCtr="0">
            <a:spAutoFit/>
          </a:bodyPr>
          <a:lstStyle/>
          <a:p>
            <a:r>
              <a:rPr lang="en-US" sz="3200" b="1" dirty="0">
                <a:solidFill>
                  <a:schemeClr val="bg1"/>
                </a:solidFill>
                <a:latin typeface="Inter"/>
              </a:rPr>
              <a:t>Want great savings on the go? The new </a:t>
            </a:r>
            <a:r>
              <a:rPr lang="en-US" sz="3200" b="1" dirty="0" err="1">
                <a:solidFill>
                  <a:schemeClr val="bg1"/>
                </a:solidFill>
                <a:latin typeface="Inter"/>
              </a:rPr>
              <a:t>RowanGo</a:t>
            </a:r>
            <a:r>
              <a:rPr lang="en-US" sz="3200" b="1" dirty="0">
                <a:solidFill>
                  <a:schemeClr val="bg1"/>
                </a:solidFill>
                <a:latin typeface="Inter"/>
              </a:rPr>
              <a:t> app is free and available on iOS and Android. First-time users who download the app get a coupon for 20% off their first purchase. In addition, customers using the </a:t>
            </a:r>
            <a:r>
              <a:rPr lang="en-US" sz="3200" b="1" dirty="0" err="1">
                <a:solidFill>
                  <a:schemeClr val="bg1"/>
                </a:solidFill>
                <a:latin typeface="Inter"/>
              </a:rPr>
              <a:t>RowanGo</a:t>
            </a:r>
            <a:r>
              <a:rPr lang="en-US" sz="3200" b="1" dirty="0">
                <a:solidFill>
                  <a:schemeClr val="bg1"/>
                </a:solidFill>
                <a:latin typeface="Inter"/>
              </a:rPr>
              <a:t> app to shop get a 2% discount on all future Rowan purchases. Log in using your </a:t>
            </a:r>
            <a:r>
              <a:rPr lang="en-US" sz="3200" b="1" dirty="0" err="1">
                <a:solidFill>
                  <a:schemeClr val="bg1"/>
                </a:solidFill>
                <a:latin typeface="Inter"/>
              </a:rPr>
              <a:t>RowanGo</a:t>
            </a:r>
            <a:r>
              <a:rPr lang="en-US" sz="3200" b="1" dirty="0">
                <a:solidFill>
                  <a:schemeClr val="bg1"/>
                </a:solidFill>
                <a:latin typeface="Inter"/>
              </a:rPr>
              <a:t> credentials and watch the savings pile up. </a:t>
            </a:r>
            <a:br>
              <a:rPr lang="en-US" sz="3200" b="1" dirty="0">
                <a:solidFill>
                  <a:schemeClr val="bg1"/>
                </a:solidFill>
                <a:latin typeface="Inter"/>
              </a:rPr>
            </a:br>
            <a:endParaRPr lang="en-US" sz="3200" b="1" dirty="0">
              <a:solidFill>
                <a:schemeClr val="bg1"/>
              </a:solidFill>
              <a:latin typeface="Inter"/>
            </a:endParaRPr>
          </a:p>
          <a:p>
            <a:r>
              <a:rPr lang="en-US" sz="3200" b="1" dirty="0" err="1">
                <a:solidFill>
                  <a:schemeClr val="bg1"/>
                </a:solidFill>
                <a:latin typeface="Inter"/>
              </a:rPr>
              <a:t>RowanGo</a:t>
            </a:r>
            <a:r>
              <a:rPr lang="en-US" sz="3200" b="1" dirty="0">
                <a:solidFill>
                  <a:schemeClr val="bg1"/>
                </a:solidFill>
                <a:latin typeface="Inter"/>
              </a:rPr>
              <a:t> also offers a new long-asked-for feature: mobile payment. </a:t>
            </a:r>
            <a:r>
              <a:rPr lang="en-US" sz="3200" b="1" dirty="0" err="1">
                <a:solidFill>
                  <a:schemeClr val="bg1"/>
                </a:solidFill>
                <a:latin typeface="Inter"/>
              </a:rPr>
              <a:t>RowanGo</a:t>
            </a:r>
            <a:r>
              <a:rPr lang="en-US" sz="3200" b="1" dirty="0">
                <a:solidFill>
                  <a:schemeClr val="bg1"/>
                </a:solidFill>
                <a:latin typeface="Inter"/>
              </a:rPr>
              <a:t> digitizes and replaces the credit or debit magnetic stripe card transaction at credit card terminals by allowing users to store debit cards, credit cards, gift cards, loyalty cards, and coupon codes, as well as redeeming sales promotions on their smartphone</a:t>
            </a:r>
            <a:endParaRPr sz="3200" b="1" dirty="0">
              <a:solidFill>
                <a:schemeClr val="bg1"/>
              </a:solidFill>
              <a:latin typeface="Inter"/>
            </a:endParaRPr>
          </a:p>
        </p:txBody>
      </p:sp>
      <p:sp>
        <p:nvSpPr>
          <p:cNvPr id="576" name="Google Shape;576;p32"/>
          <p:cNvSpPr/>
          <p:nvPr/>
        </p:nvSpPr>
        <p:spPr>
          <a:xfrm>
            <a:off x="5546038" y="-1150314"/>
            <a:ext cx="4093396" cy="4100852"/>
          </a:xfrm>
          <a:custGeom>
            <a:avLst/>
            <a:gdLst/>
            <a:ahLst/>
            <a:cxnLst/>
            <a:rect l="l" t="t" r="r" b="b"/>
            <a:pathLst>
              <a:path w="4093396" h="4100852" extrusionOk="0">
                <a:moveTo>
                  <a:pt x="0" y="0"/>
                </a:moveTo>
                <a:lnTo>
                  <a:pt x="4093395" y="0"/>
                </a:lnTo>
                <a:lnTo>
                  <a:pt x="4093395" y="4100852"/>
                </a:lnTo>
                <a:lnTo>
                  <a:pt x="0" y="4100852"/>
                </a:lnTo>
                <a:lnTo>
                  <a:pt x="0" y="0"/>
                </a:lnTo>
                <a:close/>
              </a:path>
            </a:pathLst>
          </a:custGeom>
          <a:blipFill rotWithShape="1">
            <a:blip r:embed="rId4">
              <a:alphaModFix/>
            </a:blip>
            <a:stretch>
              <a:fillRect/>
            </a:stretch>
          </a:blipFill>
          <a:ln>
            <a:noFill/>
          </a:ln>
        </p:spPr>
      </p:sp>
      <p:sp>
        <p:nvSpPr>
          <p:cNvPr id="577" name="Google Shape;577;p32"/>
          <p:cNvSpPr/>
          <p:nvPr/>
        </p:nvSpPr>
        <p:spPr>
          <a:xfrm>
            <a:off x="14927056" y="2724497"/>
            <a:ext cx="4357892" cy="7562503"/>
          </a:xfrm>
          <a:custGeom>
            <a:avLst/>
            <a:gdLst/>
            <a:ahLst/>
            <a:cxnLst/>
            <a:rect l="l" t="t" r="r" b="b"/>
            <a:pathLst>
              <a:path w="4357892" h="7562503" extrusionOk="0">
                <a:moveTo>
                  <a:pt x="0" y="0"/>
                </a:moveTo>
                <a:lnTo>
                  <a:pt x="4357893" y="0"/>
                </a:lnTo>
                <a:lnTo>
                  <a:pt x="4357893" y="7562503"/>
                </a:lnTo>
                <a:lnTo>
                  <a:pt x="0" y="7562503"/>
                </a:lnTo>
                <a:lnTo>
                  <a:pt x="0" y="0"/>
                </a:lnTo>
                <a:close/>
              </a:path>
            </a:pathLst>
          </a:custGeom>
          <a:blipFill rotWithShape="1">
            <a:blip r:embed="rId5">
              <a:alphaModFix/>
            </a:blip>
            <a:stretch>
              <a:fillRect/>
            </a:stretch>
          </a:blipFill>
          <a:ln>
            <a:noFill/>
          </a:ln>
        </p:spPr>
      </p:sp>
      <p:sp>
        <p:nvSpPr>
          <p:cNvPr id="578" name="Google Shape;578;p32"/>
          <p:cNvSpPr/>
          <p:nvPr/>
        </p:nvSpPr>
        <p:spPr>
          <a:xfrm rot="-1512191">
            <a:off x="11942620" y="1206322"/>
            <a:ext cx="1854271" cy="1861251"/>
          </a:xfrm>
          <a:custGeom>
            <a:avLst/>
            <a:gdLst/>
            <a:ahLst/>
            <a:cxnLst/>
            <a:rect l="l" t="t" r="r" b="b"/>
            <a:pathLst>
              <a:path w="1854271" h="1861251" extrusionOk="0">
                <a:moveTo>
                  <a:pt x="0" y="0"/>
                </a:moveTo>
                <a:lnTo>
                  <a:pt x="1854271" y="0"/>
                </a:lnTo>
                <a:lnTo>
                  <a:pt x="1854271" y="1861251"/>
                </a:lnTo>
                <a:lnTo>
                  <a:pt x="0" y="1861251"/>
                </a:lnTo>
                <a:lnTo>
                  <a:pt x="0" y="0"/>
                </a:lnTo>
                <a:close/>
              </a:path>
            </a:pathLst>
          </a:custGeom>
          <a:blipFill rotWithShape="1">
            <a:blip r:embed="rId6">
              <a:alphaModFix/>
            </a:blip>
            <a:stretch>
              <a:fillRect/>
            </a:stretch>
          </a:blipFill>
          <a:ln>
            <a:noFill/>
          </a:ln>
        </p:spPr>
      </p:sp>
      <p:sp>
        <p:nvSpPr>
          <p:cNvPr id="579" name="Google Shape;579;p32"/>
          <p:cNvSpPr/>
          <p:nvPr/>
        </p:nvSpPr>
        <p:spPr>
          <a:xfrm rot="10800000" flipH="1">
            <a:off x="522782" y="8117809"/>
            <a:ext cx="3028097" cy="2789634"/>
          </a:xfrm>
          <a:custGeom>
            <a:avLst/>
            <a:gdLst/>
            <a:ahLst/>
            <a:cxnLst/>
            <a:rect l="l" t="t" r="r" b="b"/>
            <a:pathLst>
              <a:path w="3028097" h="2789634" extrusionOk="0">
                <a:moveTo>
                  <a:pt x="0" y="2789634"/>
                </a:moveTo>
                <a:lnTo>
                  <a:pt x="3028097" y="2789634"/>
                </a:lnTo>
                <a:lnTo>
                  <a:pt x="3028097" y="0"/>
                </a:lnTo>
                <a:lnTo>
                  <a:pt x="0" y="0"/>
                </a:lnTo>
                <a:lnTo>
                  <a:pt x="0" y="2789634"/>
                </a:lnTo>
                <a:close/>
              </a:path>
            </a:pathLst>
          </a:custGeom>
          <a:blipFill rotWithShape="1">
            <a:blip r:embed="rId7">
              <a:alphaModFix/>
            </a:blip>
            <a:stretch>
              <a:fillRect/>
            </a:stretch>
          </a:blipFill>
          <a:ln>
            <a:noFill/>
          </a:ln>
        </p:spPr>
      </p:sp>
      <p:sp>
        <p:nvSpPr>
          <p:cNvPr id="580" name="Google Shape;580;p32"/>
          <p:cNvSpPr/>
          <p:nvPr/>
        </p:nvSpPr>
        <p:spPr>
          <a:xfrm>
            <a:off x="12594813" y="8285703"/>
            <a:ext cx="1468163" cy="1468163"/>
          </a:xfrm>
          <a:custGeom>
            <a:avLst/>
            <a:gdLst/>
            <a:ahLst/>
            <a:cxnLst/>
            <a:rect l="l" t="t" r="r" b="b"/>
            <a:pathLst>
              <a:path w="1468163" h="1468163" extrusionOk="0">
                <a:moveTo>
                  <a:pt x="0" y="0"/>
                </a:moveTo>
                <a:lnTo>
                  <a:pt x="1468163" y="0"/>
                </a:lnTo>
                <a:lnTo>
                  <a:pt x="1468163" y="1468163"/>
                </a:lnTo>
                <a:lnTo>
                  <a:pt x="0" y="1468163"/>
                </a:lnTo>
                <a:lnTo>
                  <a:pt x="0" y="0"/>
                </a:lnTo>
                <a:close/>
              </a:path>
            </a:pathLst>
          </a:custGeom>
          <a:blipFill rotWithShape="1">
            <a:blip r:embed="rId8">
              <a:alphaModFix/>
            </a:blip>
            <a:stretch>
              <a:fillRect/>
            </a:stretch>
          </a:blipFill>
          <a:ln>
            <a:noFill/>
          </a:ln>
        </p:spPr>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4A4B4C"/>
            </a:gs>
            <a:gs pos="50000">
              <a:srgbClr val="151718"/>
            </a:gs>
            <a:gs pos="100000">
              <a:srgbClr val="151718"/>
            </a:gs>
          </a:gsLst>
          <a:lin ang="5400000" scaled="0"/>
        </a:gradFill>
        <a:effectLst/>
      </p:bgPr>
    </p:bg>
    <p:spTree>
      <p:nvGrpSpPr>
        <p:cNvPr id="1" name="Shape 584"/>
        <p:cNvGrpSpPr/>
        <p:nvPr/>
      </p:nvGrpSpPr>
      <p:grpSpPr>
        <a:xfrm>
          <a:off x="0" y="0"/>
          <a:ext cx="0" cy="0"/>
          <a:chOff x="0" y="0"/>
          <a:chExt cx="0" cy="0"/>
        </a:xfrm>
      </p:grpSpPr>
      <p:sp>
        <p:nvSpPr>
          <p:cNvPr id="592" name="Google Shape;592;p33"/>
          <p:cNvSpPr/>
          <p:nvPr/>
        </p:nvSpPr>
        <p:spPr>
          <a:xfrm rot="700119">
            <a:off x="11993145" y="-542174"/>
            <a:ext cx="8143670" cy="8888044"/>
          </a:xfrm>
          <a:custGeom>
            <a:avLst/>
            <a:gdLst/>
            <a:ahLst/>
            <a:cxnLst/>
            <a:rect l="l" t="t" r="r" b="b"/>
            <a:pathLst>
              <a:path w="8143670" h="8888044" extrusionOk="0">
                <a:moveTo>
                  <a:pt x="0" y="0"/>
                </a:moveTo>
                <a:lnTo>
                  <a:pt x="8143670" y="0"/>
                </a:lnTo>
                <a:lnTo>
                  <a:pt x="8143670" y="8888044"/>
                </a:lnTo>
                <a:lnTo>
                  <a:pt x="0" y="8888044"/>
                </a:lnTo>
                <a:lnTo>
                  <a:pt x="0" y="0"/>
                </a:lnTo>
                <a:close/>
              </a:path>
            </a:pathLst>
          </a:custGeom>
          <a:blipFill rotWithShape="1">
            <a:blip r:embed="rId4">
              <a:alphaModFix/>
            </a:blip>
            <a:stretch>
              <a:fillRect/>
            </a:stretch>
          </a:blipFill>
          <a:ln>
            <a:noFill/>
          </a:ln>
        </p:spPr>
      </p:sp>
      <p:sp>
        <p:nvSpPr>
          <p:cNvPr id="593" name="Google Shape;593;p33"/>
          <p:cNvSpPr/>
          <p:nvPr/>
        </p:nvSpPr>
        <p:spPr>
          <a:xfrm>
            <a:off x="-563617" y="-238631"/>
            <a:ext cx="2385951" cy="4140479"/>
          </a:xfrm>
          <a:custGeom>
            <a:avLst/>
            <a:gdLst/>
            <a:ahLst/>
            <a:cxnLst/>
            <a:rect l="l" t="t" r="r" b="b"/>
            <a:pathLst>
              <a:path w="2385951" h="4140479" extrusionOk="0">
                <a:moveTo>
                  <a:pt x="0" y="0"/>
                </a:moveTo>
                <a:lnTo>
                  <a:pt x="2385951" y="0"/>
                </a:lnTo>
                <a:lnTo>
                  <a:pt x="2385951" y="4140479"/>
                </a:lnTo>
                <a:lnTo>
                  <a:pt x="0" y="4140479"/>
                </a:lnTo>
                <a:lnTo>
                  <a:pt x="0" y="0"/>
                </a:lnTo>
                <a:close/>
              </a:path>
            </a:pathLst>
          </a:custGeom>
          <a:blipFill rotWithShape="1">
            <a:blip r:embed="rId5">
              <a:alphaModFix/>
            </a:blip>
            <a:stretch>
              <a:fillRect/>
            </a:stretch>
          </a:blipFill>
          <a:ln>
            <a:noFill/>
          </a:ln>
        </p:spPr>
      </p:sp>
      <p:sp>
        <p:nvSpPr>
          <p:cNvPr id="594" name="Google Shape;594;p33"/>
          <p:cNvSpPr/>
          <p:nvPr/>
        </p:nvSpPr>
        <p:spPr>
          <a:xfrm rot="-494550">
            <a:off x="12009577" y="7317968"/>
            <a:ext cx="3543605" cy="3556944"/>
          </a:xfrm>
          <a:custGeom>
            <a:avLst/>
            <a:gdLst/>
            <a:ahLst/>
            <a:cxnLst/>
            <a:rect l="l" t="t" r="r" b="b"/>
            <a:pathLst>
              <a:path w="3543605" h="3556944" extrusionOk="0">
                <a:moveTo>
                  <a:pt x="0" y="0"/>
                </a:moveTo>
                <a:lnTo>
                  <a:pt x="3543605" y="0"/>
                </a:lnTo>
                <a:lnTo>
                  <a:pt x="3543605" y="3556944"/>
                </a:lnTo>
                <a:lnTo>
                  <a:pt x="0" y="3556944"/>
                </a:lnTo>
                <a:lnTo>
                  <a:pt x="0" y="0"/>
                </a:lnTo>
                <a:close/>
              </a:path>
            </a:pathLst>
          </a:custGeom>
          <a:blipFill rotWithShape="1">
            <a:blip r:embed="rId6">
              <a:alphaModFix/>
            </a:blip>
            <a:stretch>
              <a:fillRect/>
            </a:stretch>
          </a:blipFill>
          <a:ln>
            <a:noFill/>
          </a:ln>
        </p:spPr>
      </p:sp>
      <p:sp>
        <p:nvSpPr>
          <p:cNvPr id="595" name="Google Shape;595;p33"/>
          <p:cNvSpPr/>
          <p:nvPr/>
        </p:nvSpPr>
        <p:spPr>
          <a:xfrm rot="-660899">
            <a:off x="15738335" y="6493433"/>
            <a:ext cx="1852436" cy="1852436"/>
          </a:xfrm>
          <a:custGeom>
            <a:avLst/>
            <a:gdLst/>
            <a:ahLst/>
            <a:cxnLst/>
            <a:rect l="l" t="t" r="r" b="b"/>
            <a:pathLst>
              <a:path w="1852436" h="1852436" extrusionOk="0">
                <a:moveTo>
                  <a:pt x="0" y="0"/>
                </a:moveTo>
                <a:lnTo>
                  <a:pt x="1852436" y="0"/>
                </a:lnTo>
                <a:lnTo>
                  <a:pt x="1852436" y="1852437"/>
                </a:lnTo>
                <a:lnTo>
                  <a:pt x="0" y="1852437"/>
                </a:lnTo>
                <a:lnTo>
                  <a:pt x="0" y="0"/>
                </a:lnTo>
                <a:close/>
              </a:path>
            </a:pathLst>
          </a:custGeom>
          <a:blipFill rotWithShape="1">
            <a:blip r:embed="rId7">
              <a:alphaModFix/>
            </a:blip>
            <a:stretch>
              <a:fillRect/>
            </a:stretch>
          </a:blipFill>
          <a:ln>
            <a:noFill/>
          </a:ln>
        </p:spPr>
      </p:sp>
      <p:sp>
        <p:nvSpPr>
          <p:cNvPr id="596" name="Google Shape;596;p33"/>
          <p:cNvSpPr/>
          <p:nvPr/>
        </p:nvSpPr>
        <p:spPr>
          <a:xfrm rot="775023">
            <a:off x="8974310" y="671977"/>
            <a:ext cx="2533443" cy="2659148"/>
          </a:xfrm>
          <a:custGeom>
            <a:avLst/>
            <a:gdLst/>
            <a:ahLst/>
            <a:cxnLst/>
            <a:rect l="l" t="t" r="r" b="b"/>
            <a:pathLst>
              <a:path w="2533443" h="2659148" extrusionOk="0">
                <a:moveTo>
                  <a:pt x="0" y="0"/>
                </a:moveTo>
                <a:lnTo>
                  <a:pt x="2533443" y="0"/>
                </a:lnTo>
                <a:lnTo>
                  <a:pt x="2533443" y="2659148"/>
                </a:lnTo>
                <a:lnTo>
                  <a:pt x="0" y="2659148"/>
                </a:lnTo>
                <a:lnTo>
                  <a:pt x="0" y="0"/>
                </a:lnTo>
                <a:close/>
              </a:path>
            </a:pathLst>
          </a:custGeom>
          <a:blipFill rotWithShape="1">
            <a:blip r:embed="rId8">
              <a:alphaModFix/>
            </a:blip>
            <a:stretch>
              <a:fillRect/>
            </a:stretch>
          </a:blipFill>
          <a:ln>
            <a:noFill/>
          </a:ln>
        </p:spPr>
      </p:sp>
      <p:sp>
        <p:nvSpPr>
          <p:cNvPr id="597" name="Google Shape;597;p33"/>
          <p:cNvSpPr/>
          <p:nvPr/>
        </p:nvSpPr>
        <p:spPr>
          <a:xfrm>
            <a:off x="2594054" y="3392585"/>
            <a:ext cx="3282589" cy="495373"/>
          </a:xfrm>
          <a:custGeom>
            <a:avLst/>
            <a:gdLst/>
            <a:ahLst/>
            <a:cxnLst/>
            <a:rect l="l" t="t" r="r" b="b"/>
            <a:pathLst>
              <a:path w="3282589" h="495373" extrusionOk="0">
                <a:moveTo>
                  <a:pt x="0" y="0"/>
                </a:moveTo>
                <a:lnTo>
                  <a:pt x="3282589" y="0"/>
                </a:lnTo>
                <a:lnTo>
                  <a:pt x="3282589" y="495372"/>
                </a:lnTo>
                <a:lnTo>
                  <a:pt x="0" y="495372"/>
                </a:lnTo>
                <a:lnTo>
                  <a:pt x="0" y="0"/>
                </a:lnTo>
                <a:close/>
              </a:path>
            </a:pathLst>
          </a:custGeom>
          <a:blipFill rotWithShape="1">
            <a:blip r:embed="rId9">
              <a:alphaModFix/>
            </a:blip>
            <a:stretch>
              <a:fillRect/>
            </a:stretch>
          </a:blipFill>
          <a:ln>
            <a:noFill/>
          </a:ln>
        </p:spPr>
      </p:sp>
      <p:pic>
        <p:nvPicPr>
          <p:cNvPr id="2" name="Online Media 1">
            <a:hlinkClick r:id="" action="ppaction://media"/>
            <a:extLst>
              <a:ext uri="{FF2B5EF4-FFF2-40B4-BE49-F238E27FC236}">
                <a16:creationId xmlns:a16="http://schemas.microsoft.com/office/drawing/2014/main" id="{8F7A1C12-F254-471A-ABF8-1C0F533719C0}"/>
              </a:ext>
            </a:extLst>
          </p:cNvPr>
          <p:cNvPicPr>
            <a:picLocks noRot="1" noChangeAspect="1"/>
          </p:cNvPicPr>
          <p:nvPr>
            <a:videoFile r:link="rId1"/>
          </p:nvPr>
        </p:nvPicPr>
        <p:blipFill>
          <a:blip r:embed="rId10"/>
          <a:stretch>
            <a:fillRect/>
          </a:stretch>
        </p:blipFill>
        <p:spPr>
          <a:xfrm>
            <a:off x="537323" y="378441"/>
            <a:ext cx="17213354" cy="8544416"/>
          </a:xfrm>
          <a:prstGeom prst="rect">
            <a:avLst/>
          </a:prstGeom>
        </p:spPr>
      </p:pic>
      <p:sp>
        <p:nvSpPr>
          <p:cNvPr id="3" name="TextBox 2">
            <a:extLst>
              <a:ext uri="{FF2B5EF4-FFF2-40B4-BE49-F238E27FC236}">
                <a16:creationId xmlns:a16="http://schemas.microsoft.com/office/drawing/2014/main" id="{9BD55139-2B77-4425-9085-1266D2182C11}"/>
              </a:ext>
            </a:extLst>
          </p:cNvPr>
          <p:cNvSpPr txBox="1"/>
          <p:nvPr/>
        </p:nvSpPr>
        <p:spPr>
          <a:xfrm>
            <a:off x="497967" y="9232152"/>
            <a:ext cx="4192173" cy="307777"/>
          </a:xfrm>
          <a:prstGeom prst="rect">
            <a:avLst/>
          </a:prstGeom>
          <a:noFill/>
        </p:spPr>
        <p:txBody>
          <a:bodyPr wrap="none" rtlCol="0">
            <a:spAutoFit/>
          </a:bodyPr>
          <a:lstStyle/>
          <a:p>
            <a:r>
              <a:rPr lang="en-US" dirty="0">
                <a:solidFill>
                  <a:schemeClr val="bg1"/>
                </a:solidFill>
              </a:rPr>
              <a:t>https://www.youtube.com/watch?v=N_ZlMNCl9UQ</a:t>
            </a: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27</TotalTime>
  <Words>285</Words>
  <Application>Microsoft Office PowerPoint</Application>
  <PresentationFormat>Custom</PresentationFormat>
  <Paragraphs>97</Paragraphs>
  <Slides>5</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Inter</vt:lpstr>
      <vt:lpstr>Inter Black</vt:lpstr>
      <vt:lpstr>Arial</vt:lpstr>
      <vt:lpstr>Calibri</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ENG</dc:creator>
  <cp:lastModifiedBy>Administrator</cp:lastModifiedBy>
  <cp:revision>5</cp:revision>
  <dcterms:modified xsi:type="dcterms:W3CDTF">2024-12-11T00:46:35Z</dcterms:modified>
</cp:coreProperties>
</file>